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4124"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Century" pitchFamily="18" charset="0"/>
      <p:regular r:id="rId34"/>
    </p:embeddedFont>
    <p:embeddedFont>
      <p:font typeface="Roboto" charset="0"/>
      <p:regular r:id="rId35"/>
      <p:bold r:id="rId36"/>
      <p:italic r:id="rId37"/>
      <p:boldItalic r:id="rId38"/>
    </p:embeddedFont>
    <p:embeddedFont>
      <p:font typeface="Calibri" pitchFamily="34" charset="0"/>
      <p:regular r:id="rId39"/>
      <p:bold r:id="rId40"/>
      <p:italic r:id="rId41"/>
      <p:boldItalic r:id="rId42"/>
    </p:embeddedFont>
    <p:embeddedFont>
      <p:font typeface="Roboto Slab" charset="0"/>
      <p:regular r:id="rId43"/>
      <p:bold r:id="rId44"/>
    </p:embeddedFont>
    <p:embeddedFont>
      <p:font typeface="Verdana" pitchFamily="34" charset="0"/>
      <p:regular r:id="rId45"/>
      <p:bold r:id="rId46"/>
      <p:italic r:id="rId47"/>
      <p:boldItalic r:id="rId48"/>
    </p:embeddedFont>
    <p:embeddedFont>
      <p:font typeface="Century Gothic" pitchFamily="34" charset="0"/>
      <p:regular r:id="rId49"/>
      <p:bold r:id="rId50"/>
      <p:italic r:id="rId51"/>
      <p:boldItalic r:id="rId52"/>
    </p:embeddedFont>
    <p:embeddedFont>
      <p:font typeface="Wingdings 2" pitchFamily="18" charset="2"/>
      <p:regular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6" d="100"/>
          <a:sy n="96" d="100"/>
        </p:scale>
        <p:origin x="-552" y="-1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8.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1252417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6f980f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6f980f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425e1a18a2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425e1a18a2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425e1a18a2_1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425e1a18a2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425e1a18a2_1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425e1a18a2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371c95782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1371c95782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c6f980f9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c6f980f9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371c95782e_0_10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1371c95782e_0_10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71c95782e_0_1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71c95782e_0_1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1371c95782e_0_1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1371c95782e_0_1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c6f980f91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c6f980f91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1371c95782e_0_1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1371c95782e_0_1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c6f980f91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c6f980f91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c6f980f91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c6f980f91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436537d53d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436537d53d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6537d53d_2_4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6537d53d_2_4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436537d53d_2_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436537d53d_2_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1436537d53d_2_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1436537d53d_2_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1436537d53d_2_10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1436537d53d_2_1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436537d53d_2_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436537d53d_2_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1436537d53d_2_1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1436537d53d_2_1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436537d53d_3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436537d53d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436537d53d_3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436537d53d_3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1436537d53d_3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1436537d53d_3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436537d53d_3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436537d53d_3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5e1a18a2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425e1a18a2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c6f980f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c6f980f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425e1a18a2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425e1a18a2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425e1a18a2_1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425e1a18a2_1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425e1a18a2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425e1a18a2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425e1a18a2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1425e1a18a2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5" name="Rounded Rectangle 14"/>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Rounded Rectangle 9"/>
          <p:cNvSpPr/>
          <p:nvPr/>
        </p:nvSpPr>
        <p:spPr>
          <a:xfrm>
            <a:off x="418597" y="325622"/>
            <a:ext cx="8306809" cy="233172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4"/>
          <p:cNvSpPr>
            <a:spLocks noGrp="1"/>
          </p:cNvSpPr>
          <p:nvPr>
            <p:ph type="ctrTitle"/>
          </p:nvPr>
        </p:nvSpPr>
        <p:spPr>
          <a:xfrm>
            <a:off x="722376" y="1365155"/>
            <a:ext cx="7772400" cy="13716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kumimoji="0" lang="en-US" smtClean="0"/>
              <a:t>Click to edit Master title style</a:t>
            </a:r>
            <a:endParaRPr kumimoji="0" lang="en-US"/>
          </a:p>
        </p:txBody>
      </p:sp>
      <p:sp>
        <p:nvSpPr>
          <p:cNvPr id="20" name="Subtitle 19"/>
          <p:cNvSpPr>
            <a:spLocks noGrp="1"/>
          </p:cNvSpPr>
          <p:nvPr>
            <p:ph type="subTitle" idx="1"/>
          </p:nvPr>
        </p:nvSpPr>
        <p:spPr>
          <a:xfrm>
            <a:off x="722376" y="2763774"/>
            <a:ext cx="7772400" cy="685800"/>
          </a:xfrm>
        </p:spPr>
        <p:txBody>
          <a:bodyPr lIns="182880"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19" name="Date Placeholder 18"/>
          <p:cNvSpPr>
            <a:spLocks noGrp="1"/>
          </p:cNvSpPr>
          <p:nvPr>
            <p:ph type="dt" sz="half" idx="10"/>
          </p:nvPr>
        </p:nvSpPr>
        <p:spPr/>
        <p:txBody>
          <a:bodyPr/>
          <a:lstStyle>
            <a:extLst/>
          </a:lstStyle>
          <a:p>
            <a:pPr algn="l" eaLnBrk="1" latinLnBrk="0" hangingPunct="1"/>
            <a:fld id="{48D92626-37D2-4832-BF7A-BC283494A20D}" type="datetimeFigureOut">
              <a:rPr lang="en-US" smtClean="0"/>
              <a:t>8/30/2022</a:t>
            </a:fld>
            <a:endParaRPr lang="en-US"/>
          </a:p>
        </p:txBody>
      </p:sp>
      <p:sp>
        <p:nvSpPr>
          <p:cNvPr id="8" name="Footer Placeholder 7"/>
          <p:cNvSpPr>
            <a:spLocks noGrp="1"/>
          </p:cNvSpPr>
          <p:nvPr>
            <p:ph type="ftr" sz="quarter" idx="11"/>
          </p:nvPr>
        </p:nvSpPr>
        <p:spPr/>
        <p:txBody>
          <a:bodyPr/>
          <a:lstStyle>
            <a:extLst/>
          </a:lstStyle>
          <a:p>
            <a:endParaRPr kumimoji="0" lang="en-US"/>
          </a:p>
        </p:txBody>
      </p:sp>
      <p:sp>
        <p:nvSpPr>
          <p:cNvPr id="11" name="Slide Number Placeholder 10"/>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3737610"/>
            <a:ext cx="8183880" cy="788670"/>
          </a:xfrm>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502920" y="397764"/>
            <a:ext cx="8183880" cy="3140964"/>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48D92626-37D2-4832-BF7A-BC283494A20D}" type="datetimeFigureOut">
              <a:rPr lang="en-US" smtClean="0"/>
              <a:t>8/30/2022</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00054"/>
            <a:ext cx="1981200" cy="3943349"/>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533400" y="400052"/>
            <a:ext cx="5943600" cy="394335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48D92626-37D2-4832-BF7A-BC283494A20D}" type="datetimeFigureOut">
              <a:rPr lang="en-US" smtClean="0"/>
              <a:t>8/30/2022</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5">
  <p:cSld name="Custom layout 5">
    <p:bg>
      <p:bgPr>
        <a:solidFill>
          <a:srgbClr val="FFFFFF"/>
        </a:solidFill>
        <a:effectLst/>
      </p:bgPr>
    </p:bg>
    <p:spTree>
      <p:nvGrpSpPr>
        <p:cNvPr id="1" name="Shape 125"/>
        <p:cNvGrpSpPr/>
        <p:nvPr/>
      </p:nvGrpSpPr>
      <p:grpSpPr>
        <a:xfrm>
          <a:off x="0" y="0"/>
          <a:ext cx="0" cy="0"/>
          <a:chOff x="0" y="0"/>
          <a:chExt cx="0" cy="0"/>
        </a:xfrm>
      </p:grpSpPr>
      <p:sp>
        <p:nvSpPr>
          <p:cNvPr id="128" name="Google Shape;128;p21"/>
          <p:cNvSpPr txBox="1">
            <a:spLocks noGrp="1"/>
          </p:cNvSpPr>
          <p:nvPr>
            <p:ph type="ctrTitle"/>
          </p:nvPr>
        </p:nvSpPr>
        <p:spPr>
          <a:xfrm>
            <a:off x="1016700" y="1584675"/>
            <a:ext cx="7110600" cy="1882500"/>
          </a:xfrm>
          <a:prstGeom prst="rect">
            <a:avLst/>
          </a:prstGeom>
          <a:noFill/>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4800"/>
              <a:buNone/>
              <a:defRPr sz="4800" b="1">
                <a:solidFill>
                  <a:schemeClr val="lt1"/>
                </a:solidFill>
              </a:defRPr>
            </a:lvl1pPr>
            <a:lvl2pPr lvl="1" algn="ctr">
              <a:lnSpc>
                <a:spcPct val="100000"/>
              </a:lnSpc>
              <a:spcBef>
                <a:spcPts val="0"/>
              </a:spcBef>
              <a:spcAft>
                <a:spcPts val="0"/>
              </a:spcAft>
              <a:buClr>
                <a:schemeClr val="lt1"/>
              </a:buClr>
              <a:buSzPts val="4800"/>
              <a:buNone/>
              <a:defRPr sz="4800" b="1">
                <a:solidFill>
                  <a:schemeClr val="lt1"/>
                </a:solidFill>
              </a:defRPr>
            </a:lvl2pPr>
            <a:lvl3pPr lvl="2" algn="ctr">
              <a:lnSpc>
                <a:spcPct val="100000"/>
              </a:lnSpc>
              <a:spcBef>
                <a:spcPts val="0"/>
              </a:spcBef>
              <a:spcAft>
                <a:spcPts val="0"/>
              </a:spcAft>
              <a:buClr>
                <a:schemeClr val="lt1"/>
              </a:buClr>
              <a:buSzPts val="4800"/>
              <a:buNone/>
              <a:defRPr sz="4800" b="1">
                <a:solidFill>
                  <a:schemeClr val="lt1"/>
                </a:solidFill>
              </a:defRPr>
            </a:lvl3pPr>
            <a:lvl4pPr lvl="3" algn="ctr">
              <a:lnSpc>
                <a:spcPct val="100000"/>
              </a:lnSpc>
              <a:spcBef>
                <a:spcPts val="0"/>
              </a:spcBef>
              <a:spcAft>
                <a:spcPts val="0"/>
              </a:spcAft>
              <a:buClr>
                <a:schemeClr val="lt1"/>
              </a:buClr>
              <a:buSzPts val="4800"/>
              <a:buNone/>
              <a:defRPr sz="4800" b="1">
                <a:solidFill>
                  <a:schemeClr val="lt1"/>
                </a:solidFill>
              </a:defRPr>
            </a:lvl4pPr>
            <a:lvl5pPr lvl="4" algn="ctr">
              <a:lnSpc>
                <a:spcPct val="100000"/>
              </a:lnSpc>
              <a:spcBef>
                <a:spcPts val="0"/>
              </a:spcBef>
              <a:spcAft>
                <a:spcPts val="0"/>
              </a:spcAft>
              <a:buClr>
                <a:schemeClr val="lt1"/>
              </a:buClr>
              <a:buSzPts val="4800"/>
              <a:buNone/>
              <a:defRPr sz="4800" b="1">
                <a:solidFill>
                  <a:schemeClr val="lt1"/>
                </a:solidFill>
              </a:defRPr>
            </a:lvl5pPr>
            <a:lvl6pPr lvl="5" algn="ctr">
              <a:lnSpc>
                <a:spcPct val="100000"/>
              </a:lnSpc>
              <a:spcBef>
                <a:spcPts val="0"/>
              </a:spcBef>
              <a:spcAft>
                <a:spcPts val="0"/>
              </a:spcAft>
              <a:buClr>
                <a:schemeClr val="lt1"/>
              </a:buClr>
              <a:buSzPts val="4800"/>
              <a:buNone/>
              <a:defRPr sz="4800" b="1">
                <a:solidFill>
                  <a:schemeClr val="lt1"/>
                </a:solidFill>
              </a:defRPr>
            </a:lvl6pPr>
            <a:lvl7pPr lvl="6" algn="ctr">
              <a:lnSpc>
                <a:spcPct val="100000"/>
              </a:lnSpc>
              <a:spcBef>
                <a:spcPts val="0"/>
              </a:spcBef>
              <a:spcAft>
                <a:spcPts val="0"/>
              </a:spcAft>
              <a:buClr>
                <a:schemeClr val="lt1"/>
              </a:buClr>
              <a:buSzPts val="4800"/>
              <a:buNone/>
              <a:defRPr sz="4800" b="1">
                <a:solidFill>
                  <a:schemeClr val="lt1"/>
                </a:solidFill>
              </a:defRPr>
            </a:lvl7pPr>
            <a:lvl8pPr lvl="7" algn="ctr">
              <a:lnSpc>
                <a:spcPct val="100000"/>
              </a:lnSpc>
              <a:spcBef>
                <a:spcPts val="0"/>
              </a:spcBef>
              <a:spcAft>
                <a:spcPts val="0"/>
              </a:spcAft>
              <a:buClr>
                <a:schemeClr val="lt1"/>
              </a:buClr>
              <a:buSzPts val="4800"/>
              <a:buNone/>
              <a:defRPr sz="4800" b="1">
                <a:solidFill>
                  <a:schemeClr val="lt1"/>
                </a:solidFill>
              </a:defRPr>
            </a:lvl8pPr>
            <a:lvl9pPr lvl="8" algn="ctr">
              <a:lnSpc>
                <a:spcPct val="100000"/>
              </a:lnSpc>
              <a:spcBef>
                <a:spcPts val="0"/>
              </a:spcBef>
              <a:spcAft>
                <a:spcPts val="0"/>
              </a:spcAft>
              <a:buClr>
                <a:schemeClr val="lt1"/>
              </a:buClr>
              <a:buSzPts val="4800"/>
              <a:buNone/>
              <a:defRPr sz="4800" b="1">
                <a:solidFill>
                  <a:schemeClr val="lt1"/>
                </a:solidFill>
              </a:defRPr>
            </a:lvl9pPr>
          </a:lstStyle>
          <a:p>
            <a:endParaRPr/>
          </a:p>
        </p:txBody>
      </p:sp>
      <p:sp>
        <p:nvSpPr>
          <p:cNvPr id="129" name="Google Shape;129;p21"/>
          <p:cNvSpPr txBox="1">
            <a:spLocks noGrp="1"/>
          </p:cNvSpPr>
          <p:nvPr>
            <p:ph type="subTitle" idx="1"/>
          </p:nvPr>
        </p:nvSpPr>
        <p:spPr>
          <a:xfrm>
            <a:off x="1016700" y="3979825"/>
            <a:ext cx="7110600" cy="999300"/>
          </a:xfrm>
          <a:prstGeom prst="rect">
            <a:avLst/>
          </a:prstGeom>
          <a:noFill/>
        </p:spPr>
        <p:txBody>
          <a:bodyPr spcFirstLastPara="1" wrap="square" lIns="91425" tIns="91425" rIns="91425" bIns="91425" anchor="ctr" anchorCtr="0">
            <a:normAutofit/>
          </a:bodyPr>
          <a:lstStyle>
            <a:lvl1pPr lvl="0" algn="ctr">
              <a:lnSpc>
                <a:spcPct val="100000"/>
              </a:lnSpc>
              <a:spcBef>
                <a:spcPts val="0"/>
              </a:spcBef>
              <a:spcAft>
                <a:spcPts val="0"/>
              </a:spcAft>
              <a:buClr>
                <a:schemeClr val="dk1"/>
              </a:buClr>
              <a:buSzPts val="1800"/>
              <a:buNone/>
              <a:defRPr sz="1800">
                <a:solidFill>
                  <a:schemeClr val="dk1"/>
                </a:solidFill>
                <a:latin typeface="Roboto Slab"/>
                <a:ea typeface="Roboto Slab"/>
                <a:cs typeface="Roboto Slab"/>
                <a:sym typeface="Roboto Slab"/>
              </a:defRPr>
            </a:lvl1pPr>
            <a:lvl2pPr lvl="1" algn="ctr">
              <a:lnSpc>
                <a:spcPct val="100000"/>
              </a:lnSpc>
              <a:spcBef>
                <a:spcPts val="0"/>
              </a:spcBef>
              <a:spcAft>
                <a:spcPts val="0"/>
              </a:spcAft>
              <a:buClr>
                <a:schemeClr val="dk1"/>
              </a:buClr>
              <a:buSzPts val="1800"/>
              <a:buNone/>
              <a:defRPr sz="1800">
                <a:solidFill>
                  <a:schemeClr val="dk1"/>
                </a:solidFill>
                <a:latin typeface="Roboto Slab"/>
                <a:ea typeface="Roboto Slab"/>
                <a:cs typeface="Roboto Slab"/>
                <a:sym typeface="Roboto Slab"/>
              </a:defRPr>
            </a:lvl2pPr>
            <a:lvl3pPr lvl="2" algn="ctr">
              <a:lnSpc>
                <a:spcPct val="100000"/>
              </a:lnSpc>
              <a:spcBef>
                <a:spcPts val="0"/>
              </a:spcBef>
              <a:spcAft>
                <a:spcPts val="0"/>
              </a:spcAft>
              <a:buClr>
                <a:schemeClr val="dk1"/>
              </a:buClr>
              <a:buSzPts val="1800"/>
              <a:buNone/>
              <a:defRPr sz="1800">
                <a:solidFill>
                  <a:schemeClr val="dk1"/>
                </a:solidFill>
                <a:latin typeface="Roboto Slab"/>
                <a:ea typeface="Roboto Slab"/>
                <a:cs typeface="Roboto Slab"/>
                <a:sym typeface="Roboto Slab"/>
              </a:defRPr>
            </a:lvl3pPr>
            <a:lvl4pPr lvl="3" algn="ctr">
              <a:lnSpc>
                <a:spcPct val="100000"/>
              </a:lnSpc>
              <a:spcBef>
                <a:spcPts val="0"/>
              </a:spcBef>
              <a:spcAft>
                <a:spcPts val="0"/>
              </a:spcAft>
              <a:buClr>
                <a:schemeClr val="dk1"/>
              </a:buClr>
              <a:buSzPts val="1800"/>
              <a:buNone/>
              <a:defRPr sz="1800">
                <a:solidFill>
                  <a:schemeClr val="dk1"/>
                </a:solidFill>
                <a:latin typeface="Roboto Slab"/>
                <a:ea typeface="Roboto Slab"/>
                <a:cs typeface="Roboto Slab"/>
                <a:sym typeface="Roboto Slab"/>
              </a:defRPr>
            </a:lvl4pPr>
            <a:lvl5pPr lvl="4" algn="ctr">
              <a:lnSpc>
                <a:spcPct val="100000"/>
              </a:lnSpc>
              <a:spcBef>
                <a:spcPts val="0"/>
              </a:spcBef>
              <a:spcAft>
                <a:spcPts val="0"/>
              </a:spcAft>
              <a:buClr>
                <a:schemeClr val="dk1"/>
              </a:buClr>
              <a:buSzPts val="1800"/>
              <a:buNone/>
              <a:defRPr sz="1800">
                <a:solidFill>
                  <a:schemeClr val="dk1"/>
                </a:solidFill>
                <a:latin typeface="Roboto Slab"/>
                <a:ea typeface="Roboto Slab"/>
                <a:cs typeface="Roboto Slab"/>
                <a:sym typeface="Roboto Slab"/>
              </a:defRPr>
            </a:lvl5pPr>
            <a:lvl6pPr lvl="5" algn="ctr">
              <a:lnSpc>
                <a:spcPct val="100000"/>
              </a:lnSpc>
              <a:spcBef>
                <a:spcPts val="0"/>
              </a:spcBef>
              <a:spcAft>
                <a:spcPts val="0"/>
              </a:spcAft>
              <a:buClr>
                <a:schemeClr val="dk1"/>
              </a:buClr>
              <a:buSzPts val="1800"/>
              <a:buNone/>
              <a:defRPr sz="1800">
                <a:solidFill>
                  <a:schemeClr val="dk1"/>
                </a:solidFill>
                <a:latin typeface="Roboto Slab"/>
                <a:ea typeface="Roboto Slab"/>
                <a:cs typeface="Roboto Slab"/>
                <a:sym typeface="Roboto Slab"/>
              </a:defRPr>
            </a:lvl6pPr>
            <a:lvl7pPr lvl="6" algn="ctr">
              <a:lnSpc>
                <a:spcPct val="100000"/>
              </a:lnSpc>
              <a:spcBef>
                <a:spcPts val="0"/>
              </a:spcBef>
              <a:spcAft>
                <a:spcPts val="0"/>
              </a:spcAft>
              <a:buClr>
                <a:schemeClr val="dk1"/>
              </a:buClr>
              <a:buSzPts val="1800"/>
              <a:buNone/>
              <a:defRPr sz="1800">
                <a:solidFill>
                  <a:schemeClr val="dk1"/>
                </a:solidFill>
                <a:latin typeface="Roboto Slab"/>
                <a:ea typeface="Roboto Slab"/>
                <a:cs typeface="Roboto Slab"/>
                <a:sym typeface="Roboto Slab"/>
              </a:defRPr>
            </a:lvl7pPr>
            <a:lvl8pPr lvl="7" algn="ctr">
              <a:lnSpc>
                <a:spcPct val="100000"/>
              </a:lnSpc>
              <a:spcBef>
                <a:spcPts val="0"/>
              </a:spcBef>
              <a:spcAft>
                <a:spcPts val="0"/>
              </a:spcAft>
              <a:buClr>
                <a:schemeClr val="dk1"/>
              </a:buClr>
              <a:buSzPts val="1800"/>
              <a:buNone/>
              <a:defRPr sz="1800">
                <a:solidFill>
                  <a:schemeClr val="dk1"/>
                </a:solidFill>
                <a:latin typeface="Roboto Slab"/>
                <a:ea typeface="Roboto Slab"/>
                <a:cs typeface="Roboto Slab"/>
                <a:sym typeface="Roboto Slab"/>
              </a:defRPr>
            </a:lvl8pPr>
            <a:lvl9pPr lvl="8" algn="ctr">
              <a:lnSpc>
                <a:spcPct val="100000"/>
              </a:lnSpc>
              <a:spcBef>
                <a:spcPts val="0"/>
              </a:spcBef>
              <a:spcAft>
                <a:spcPts val="0"/>
              </a:spcAft>
              <a:buClr>
                <a:schemeClr val="dk1"/>
              </a:buClr>
              <a:buSzPts val="1800"/>
              <a:buNone/>
              <a:defRPr sz="1800">
                <a:solidFill>
                  <a:schemeClr val="dk1"/>
                </a:solidFill>
                <a:latin typeface="Roboto Slab"/>
                <a:ea typeface="Roboto Slab"/>
                <a:cs typeface="Roboto Slab"/>
                <a:sym typeface="Roboto Slab"/>
              </a:defRPr>
            </a:lvl9pPr>
          </a:lstStyle>
          <a:p>
            <a:endParaRPr/>
          </a:p>
        </p:txBody>
      </p:sp>
      <p:sp>
        <p:nvSpPr>
          <p:cNvPr id="130" name="Google Shape;130;p21"/>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9">
  <p:cSld name="Custom layout 9">
    <p:spTree>
      <p:nvGrpSpPr>
        <p:cNvPr id="1" name="Shape 131"/>
        <p:cNvGrpSpPr/>
        <p:nvPr/>
      </p:nvGrpSpPr>
      <p:grpSpPr>
        <a:xfrm>
          <a:off x="0" y="0"/>
          <a:ext cx="0" cy="0"/>
          <a:chOff x="0" y="0"/>
          <a:chExt cx="0" cy="0"/>
        </a:xfrm>
      </p:grpSpPr>
      <p:sp>
        <p:nvSpPr>
          <p:cNvPr id="134" name="Google Shape;134;p22"/>
          <p:cNvSpPr txBox="1">
            <a:spLocks noGrp="1"/>
          </p:cNvSpPr>
          <p:nvPr>
            <p:ph type="ctrTitle"/>
          </p:nvPr>
        </p:nvSpPr>
        <p:spPr>
          <a:xfrm>
            <a:off x="1884750" y="711325"/>
            <a:ext cx="6947700" cy="996000"/>
          </a:xfrm>
          <a:prstGeom prst="rect">
            <a:avLst/>
          </a:prstGeom>
          <a:noFill/>
        </p:spPr>
        <p:txBody>
          <a:bodyPr spcFirstLastPara="1" wrap="square" lIns="91425" tIns="91425" rIns="91425" bIns="91425" anchor="b" anchorCtr="0">
            <a:norm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135" name="Google Shape;135;p22"/>
          <p:cNvSpPr txBox="1">
            <a:spLocks noGrp="1"/>
          </p:cNvSpPr>
          <p:nvPr>
            <p:ph type="body" idx="1"/>
          </p:nvPr>
        </p:nvSpPr>
        <p:spPr>
          <a:xfrm>
            <a:off x="1884750" y="1825575"/>
            <a:ext cx="6947700" cy="2743200"/>
          </a:xfrm>
          <a:prstGeom prst="rect">
            <a:avLst/>
          </a:prstGeom>
          <a:noFill/>
        </p:spPr>
        <p:txBody>
          <a:bodyPr spcFirstLastPara="1" wrap="square" lIns="91425" tIns="91425" rIns="91425" bIns="91425" anchor="t" anchorCtr="0">
            <a:normAutofit/>
          </a:bodyPr>
          <a:lstStyle>
            <a:lvl1pPr marL="457200" lvl="0" indent="-330200" algn="l">
              <a:lnSpc>
                <a:spcPct val="115000"/>
              </a:lnSpc>
              <a:spcBef>
                <a:spcPts val="0"/>
              </a:spcBef>
              <a:spcAft>
                <a:spcPts val="0"/>
              </a:spcAft>
              <a:buClr>
                <a:srgbClr val="FFFFFF"/>
              </a:buClr>
              <a:buSzPts val="1600"/>
              <a:buChar char="●"/>
              <a:defRPr sz="1600">
                <a:solidFill>
                  <a:srgbClr val="FFFFFF"/>
                </a:solidFill>
              </a:defRPr>
            </a:lvl1pPr>
            <a:lvl2pPr marL="914400" lvl="1" indent="-317500" algn="l">
              <a:lnSpc>
                <a:spcPct val="115000"/>
              </a:lnSpc>
              <a:spcBef>
                <a:spcPts val="0"/>
              </a:spcBef>
              <a:spcAft>
                <a:spcPts val="0"/>
              </a:spcAft>
              <a:buClr>
                <a:srgbClr val="FFFFFF"/>
              </a:buClr>
              <a:buSzPts val="1400"/>
              <a:buChar char="○"/>
              <a:defRPr sz="1400">
                <a:solidFill>
                  <a:srgbClr val="FFFFFF"/>
                </a:solidFill>
              </a:defRPr>
            </a:lvl2pPr>
            <a:lvl3pPr marL="1371600" lvl="2" indent="-317500" algn="l">
              <a:lnSpc>
                <a:spcPct val="115000"/>
              </a:lnSpc>
              <a:spcBef>
                <a:spcPts val="0"/>
              </a:spcBef>
              <a:spcAft>
                <a:spcPts val="0"/>
              </a:spcAft>
              <a:buClr>
                <a:srgbClr val="FFFFFF"/>
              </a:buClr>
              <a:buSzPts val="1400"/>
              <a:buChar char="■"/>
              <a:defRPr sz="1400">
                <a:solidFill>
                  <a:srgbClr val="FFFFFF"/>
                </a:solidFill>
              </a:defRPr>
            </a:lvl3pPr>
            <a:lvl4pPr marL="1828800" lvl="3" indent="-317500" algn="l">
              <a:lnSpc>
                <a:spcPct val="115000"/>
              </a:lnSpc>
              <a:spcBef>
                <a:spcPts val="0"/>
              </a:spcBef>
              <a:spcAft>
                <a:spcPts val="0"/>
              </a:spcAft>
              <a:buClr>
                <a:srgbClr val="FFFFFF"/>
              </a:buClr>
              <a:buSzPts val="1400"/>
              <a:buChar char="●"/>
              <a:defRPr sz="1400">
                <a:solidFill>
                  <a:srgbClr val="FFFFFF"/>
                </a:solidFill>
              </a:defRPr>
            </a:lvl4pPr>
            <a:lvl5pPr marL="2286000" lvl="4" indent="-317500" algn="l">
              <a:lnSpc>
                <a:spcPct val="115000"/>
              </a:lnSpc>
              <a:spcBef>
                <a:spcPts val="0"/>
              </a:spcBef>
              <a:spcAft>
                <a:spcPts val="0"/>
              </a:spcAft>
              <a:buClr>
                <a:srgbClr val="FFFFFF"/>
              </a:buClr>
              <a:buSzPts val="1400"/>
              <a:buChar char="○"/>
              <a:defRPr sz="1400">
                <a:solidFill>
                  <a:srgbClr val="FFFFFF"/>
                </a:solidFill>
              </a:defRPr>
            </a:lvl5pPr>
            <a:lvl6pPr marL="2743200" lvl="5" indent="-317500" algn="l">
              <a:lnSpc>
                <a:spcPct val="115000"/>
              </a:lnSpc>
              <a:spcBef>
                <a:spcPts val="0"/>
              </a:spcBef>
              <a:spcAft>
                <a:spcPts val="0"/>
              </a:spcAft>
              <a:buClr>
                <a:srgbClr val="FFFFFF"/>
              </a:buClr>
              <a:buSzPts val="1400"/>
              <a:buChar char="■"/>
              <a:defRPr sz="1400">
                <a:solidFill>
                  <a:srgbClr val="FFFFFF"/>
                </a:solidFill>
              </a:defRPr>
            </a:lvl6pPr>
            <a:lvl7pPr marL="3200400" lvl="6" indent="-317500" algn="l">
              <a:lnSpc>
                <a:spcPct val="115000"/>
              </a:lnSpc>
              <a:spcBef>
                <a:spcPts val="0"/>
              </a:spcBef>
              <a:spcAft>
                <a:spcPts val="0"/>
              </a:spcAft>
              <a:buClr>
                <a:srgbClr val="FFFFFF"/>
              </a:buClr>
              <a:buSzPts val="1400"/>
              <a:buChar char="●"/>
              <a:defRPr sz="1400">
                <a:solidFill>
                  <a:srgbClr val="FFFFFF"/>
                </a:solidFill>
              </a:defRPr>
            </a:lvl7pPr>
            <a:lvl8pPr marL="3657600" lvl="7" indent="-317500" algn="l">
              <a:lnSpc>
                <a:spcPct val="115000"/>
              </a:lnSpc>
              <a:spcBef>
                <a:spcPts val="0"/>
              </a:spcBef>
              <a:spcAft>
                <a:spcPts val="0"/>
              </a:spcAft>
              <a:buClr>
                <a:srgbClr val="FFFFFF"/>
              </a:buClr>
              <a:buSzPts val="1400"/>
              <a:buChar char="○"/>
              <a:defRPr sz="1400">
                <a:solidFill>
                  <a:srgbClr val="FFFFFF"/>
                </a:solidFill>
              </a:defRPr>
            </a:lvl8pPr>
            <a:lvl9pPr marL="4114800" lvl="8" indent="-317500" algn="l">
              <a:lnSpc>
                <a:spcPct val="115000"/>
              </a:lnSpc>
              <a:spcBef>
                <a:spcPts val="0"/>
              </a:spcBef>
              <a:spcAft>
                <a:spcPts val="0"/>
              </a:spcAft>
              <a:buClr>
                <a:srgbClr val="FFFFFF"/>
              </a:buClr>
              <a:buSzPts val="1400"/>
              <a:buChar char="■"/>
              <a:defRPr sz="1400">
                <a:solidFill>
                  <a:srgbClr val="FFFFFF"/>
                </a:solidFill>
              </a:defRPr>
            </a:lvl9pPr>
          </a:lstStyle>
          <a:p>
            <a:endParaRPr/>
          </a:p>
        </p:txBody>
      </p:sp>
      <p:sp>
        <p:nvSpPr>
          <p:cNvPr id="136" name="Google Shape;136;p22"/>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2">
  <p:cSld name="Custom layout 2">
    <p:bg>
      <p:bgPr>
        <a:solidFill>
          <a:srgbClr val="FFFFFF"/>
        </a:solidFill>
        <a:effectLst/>
      </p:bgPr>
    </p:bg>
    <p:spTree>
      <p:nvGrpSpPr>
        <p:cNvPr id="1" name="Shape 65"/>
        <p:cNvGrpSpPr/>
        <p:nvPr/>
      </p:nvGrpSpPr>
      <p:grpSpPr>
        <a:xfrm>
          <a:off x="0" y="0"/>
          <a:ext cx="0" cy="0"/>
          <a:chOff x="0" y="0"/>
          <a:chExt cx="0" cy="0"/>
        </a:xfrm>
      </p:grpSpPr>
      <p:sp>
        <p:nvSpPr>
          <p:cNvPr id="68" name="Google Shape;68;p14"/>
          <p:cNvSpPr txBox="1">
            <a:spLocks noGrp="1"/>
          </p:cNvSpPr>
          <p:nvPr>
            <p:ph type="title"/>
          </p:nvPr>
        </p:nvSpPr>
        <p:spPr>
          <a:xfrm>
            <a:off x="363750" y="554850"/>
            <a:ext cx="3855900" cy="4033800"/>
          </a:xfrm>
          <a:prstGeom prst="rect">
            <a:avLst/>
          </a:prstGeom>
          <a:noFill/>
        </p:spPr>
        <p:txBody>
          <a:bodyPr spcFirstLastPara="1" wrap="square" lIns="91425" tIns="91425" rIns="91425" bIns="91425" anchor="ctr" anchorCtr="0">
            <a:norm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69" name="Google Shape;69;p14"/>
          <p:cNvSpPr txBox="1">
            <a:spLocks noGrp="1"/>
          </p:cNvSpPr>
          <p:nvPr>
            <p:ph type="body" idx="1"/>
          </p:nvPr>
        </p:nvSpPr>
        <p:spPr>
          <a:xfrm>
            <a:off x="4947374" y="554850"/>
            <a:ext cx="3855900" cy="4033800"/>
          </a:xfrm>
          <a:prstGeom prst="rect">
            <a:avLst/>
          </a:prstGeom>
          <a:noFill/>
        </p:spPr>
        <p:txBody>
          <a:bodyPr spcFirstLastPara="1" wrap="square" lIns="91425" tIns="91425" rIns="91425" bIns="91425" anchor="ctr" anchorCtr="0">
            <a:normAutofit/>
          </a:bodyPr>
          <a:lstStyle>
            <a:lvl1pPr marL="457200" lvl="0" indent="-330200" algn="l">
              <a:lnSpc>
                <a:spcPct val="115000"/>
              </a:lnSpc>
              <a:spcBef>
                <a:spcPts val="0"/>
              </a:spcBef>
              <a:spcAft>
                <a:spcPts val="0"/>
              </a:spcAft>
              <a:buClr>
                <a:schemeClr val="dk2"/>
              </a:buClr>
              <a:buSzPts val="1600"/>
              <a:buChar char="●"/>
              <a:defRPr sz="1600">
                <a:solidFill>
                  <a:schemeClr val="dk2"/>
                </a:solidFill>
              </a:defRPr>
            </a:lvl1pPr>
            <a:lvl2pPr marL="914400" lvl="1" indent="-317500" algn="l">
              <a:lnSpc>
                <a:spcPct val="115000"/>
              </a:lnSpc>
              <a:spcBef>
                <a:spcPts val="0"/>
              </a:spcBef>
              <a:spcAft>
                <a:spcPts val="0"/>
              </a:spcAft>
              <a:buClr>
                <a:schemeClr val="dk2"/>
              </a:buClr>
              <a:buSzPts val="1400"/>
              <a:buChar char="○"/>
              <a:defRPr sz="1400">
                <a:solidFill>
                  <a:schemeClr val="dk2"/>
                </a:solidFill>
              </a:defRPr>
            </a:lvl2pPr>
            <a:lvl3pPr marL="1371600" lvl="2" indent="-317500" algn="l">
              <a:lnSpc>
                <a:spcPct val="115000"/>
              </a:lnSpc>
              <a:spcBef>
                <a:spcPts val="0"/>
              </a:spcBef>
              <a:spcAft>
                <a:spcPts val="0"/>
              </a:spcAft>
              <a:buClr>
                <a:schemeClr val="dk2"/>
              </a:buClr>
              <a:buSzPts val="1400"/>
              <a:buChar char="■"/>
              <a:defRPr sz="1400">
                <a:solidFill>
                  <a:schemeClr val="dk2"/>
                </a:solidFill>
              </a:defRPr>
            </a:lvl3pPr>
            <a:lvl4pPr marL="1828800" lvl="3" indent="-317500" algn="l">
              <a:lnSpc>
                <a:spcPct val="115000"/>
              </a:lnSpc>
              <a:spcBef>
                <a:spcPts val="0"/>
              </a:spcBef>
              <a:spcAft>
                <a:spcPts val="0"/>
              </a:spcAft>
              <a:buClr>
                <a:schemeClr val="dk2"/>
              </a:buClr>
              <a:buSzPts val="1400"/>
              <a:buChar char="●"/>
              <a:defRPr sz="1400">
                <a:solidFill>
                  <a:schemeClr val="dk2"/>
                </a:solidFill>
              </a:defRPr>
            </a:lvl4pPr>
            <a:lvl5pPr marL="2286000" lvl="4" indent="-317500" algn="l">
              <a:lnSpc>
                <a:spcPct val="115000"/>
              </a:lnSpc>
              <a:spcBef>
                <a:spcPts val="0"/>
              </a:spcBef>
              <a:spcAft>
                <a:spcPts val="0"/>
              </a:spcAft>
              <a:buClr>
                <a:schemeClr val="dk2"/>
              </a:buClr>
              <a:buSzPts val="1400"/>
              <a:buChar char="○"/>
              <a:defRPr sz="1400">
                <a:solidFill>
                  <a:schemeClr val="dk2"/>
                </a:solidFill>
              </a:defRPr>
            </a:lvl5pPr>
            <a:lvl6pPr marL="2743200" lvl="5" indent="-317500" algn="l">
              <a:lnSpc>
                <a:spcPct val="115000"/>
              </a:lnSpc>
              <a:spcBef>
                <a:spcPts val="0"/>
              </a:spcBef>
              <a:spcAft>
                <a:spcPts val="0"/>
              </a:spcAft>
              <a:buClr>
                <a:schemeClr val="dk2"/>
              </a:buClr>
              <a:buSzPts val="1400"/>
              <a:buChar char="■"/>
              <a:defRPr sz="1400">
                <a:solidFill>
                  <a:schemeClr val="dk2"/>
                </a:solidFill>
              </a:defRPr>
            </a:lvl6pPr>
            <a:lvl7pPr marL="3200400" lvl="6" indent="-317500" algn="l">
              <a:lnSpc>
                <a:spcPct val="115000"/>
              </a:lnSpc>
              <a:spcBef>
                <a:spcPts val="0"/>
              </a:spcBef>
              <a:spcAft>
                <a:spcPts val="0"/>
              </a:spcAft>
              <a:buClr>
                <a:schemeClr val="dk2"/>
              </a:buClr>
              <a:buSzPts val="1400"/>
              <a:buChar char="●"/>
              <a:defRPr sz="1400">
                <a:solidFill>
                  <a:schemeClr val="dk2"/>
                </a:solidFill>
              </a:defRPr>
            </a:lvl7pPr>
            <a:lvl8pPr marL="3657600" lvl="7" indent="-317500" algn="l">
              <a:lnSpc>
                <a:spcPct val="115000"/>
              </a:lnSpc>
              <a:spcBef>
                <a:spcPts val="0"/>
              </a:spcBef>
              <a:spcAft>
                <a:spcPts val="0"/>
              </a:spcAft>
              <a:buClr>
                <a:schemeClr val="dk2"/>
              </a:buClr>
              <a:buSzPts val="1400"/>
              <a:buChar char="○"/>
              <a:defRPr sz="1400">
                <a:solidFill>
                  <a:schemeClr val="dk2"/>
                </a:solidFill>
              </a:defRPr>
            </a:lvl8pPr>
            <a:lvl9pPr marL="4114800" lvl="8" indent="-317500" algn="l">
              <a:lnSpc>
                <a:spcPct val="115000"/>
              </a:lnSpc>
              <a:spcBef>
                <a:spcPts val="0"/>
              </a:spcBef>
              <a:spcAft>
                <a:spcPts val="0"/>
              </a:spcAft>
              <a:buClr>
                <a:schemeClr val="dk2"/>
              </a:buClr>
              <a:buSzPts val="1400"/>
              <a:buChar char="■"/>
              <a:defRPr sz="1400">
                <a:solidFill>
                  <a:schemeClr val="dk2"/>
                </a:solidFill>
              </a:defRPr>
            </a:lvl9pPr>
          </a:lstStyle>
          <a:p>
            <a:endParaRPr/>
          </a:p>
        </p:txBody>
      </p:sp>
      <p:sp>
        <p:nvSpPr>
          <p:cNvPr id="70" name="Google Shape;70;p14"/>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10">
  <p:cSld name="Custom layout 10">
    <p:bg>
      <p:bgPr>
        <a:solidFill>
          <a:srgbClr val="FFFFFF"/>
        </a:solidFill>
        <a:effectLst/>
      </p:bgPr>
    </p:bg>
    <p:spTree>
      <p:nvGrpSpPr>
        <p:cNvPr id="1" name="Shape 137"/>
        <p:cNvGrpSpPr/>
        <p:nvPr/>
      </p:nvGrpSpPr>
      <p:grpSpPr>
        <a:xfrm>
          <a:off x="0" y="0"/>
          <a:ext cx="0" cy="0"/>
          <a:chOff x="0" y="0"/>
          <a:chExt cx="0" cy="0"/>
        </a:xfrm>
      </p:grpSpPr>
      <p:sp>
        <p:nvSpPr>
          <p:cNvPr id="147" name="Google Shape;147;p23"/>
          <p:cNvSpPr txBox="1">
            <a:spLocks noGrp="1"/>
          </p:cNvSpPr>
          <p:nvPr>
            <p:ph type="title"/>
          </p:nvPr>
        </p:nvSpPr>
        <p:spPr>
          <a:xfrm>
            <a:off x="324475" y="148225"/>
            <a:ext cx="3559500" cy="1373700"/>
          </a:xfrm>
          <a:prstGeom prst="rect">
            <a:avLst/>
          </a:prstGeom>
          <a:noFill/>
        </p:spPr>
        <p:txBody>
          <a:bodyPr spcFirstLastPara="1" wrap="square" lIns="91425" tIns="91425" rIns="91425" bIns="91425" anchor="b" anchorCtr="0">
            <a:normAutofit/>
          </a:bodyPr>
          <a:lstStyle>
            <a:lvl1pPr lvl="0" algn="l">
              <a:lnSpc>
                <a:spcPct val="100000"/>
              </a:lnSpc>
              <a:spcBef>
                <a:spcPts val="0"/>
              </a:spcBef>
              <a:spcAft>
                <a:spcPts val="0"/>
              </a:spcAft>
              <a:buNone/>
              <a:defRPr sz="2800" b="1">
                <a:solidFill>
                  <a:schemeClr val="lt1"/>
                </a:solidFill>
              </a:defRPr>
            </a:lvl1pPr>
            <a:lvl2pPr lvl="1" algn="l">
              <a:lnSpc>
                <a:spcPct val="100000"/>
              </a:lnSpc>
              <a:spcBef>
                <a:spcPts val="0"/>
              </a:spcBef>
              <a:spcAft>
                <a:spcPts val="0"/>
              </a:spcAft>
              <a:buNone/>
              <a:defRPr sz="2800" b="1">
                <a:solidFill>
                  <a:schemeClr val="lt1"/>
                </a:solidFill>
              </a:defRPr>
            </a:lvl2pPr>
            <a:lvl3pPr lvl="2" algn="l">
              <a:lnSpc>
                <a:spcPct val="100000"/>
              </a:lnSpc>
              <a:spcBef>
                <a:spcPts val="0"/>
              </a:spcBef>
              <a:spcAft>
                <a:spcPts val="0"/>
              </a:spcAft>
              <a:buNone/>
              <a:defRPr sz="2800" b="1">
                <a:solidFill>
                  <a:schemeClr val="lt1"/>
                </a:solidFill>
              </a:defRPr>
            </a:lvl3pPr>
            <a:lvl4pPr lvl="3" algn="l">
              <a:lnSpc>
                <a:spcPct val="100000"/>
              </a:lnSpc>
              <a:spcBef>
                <a:spcPts val="0"/>
              </a:spcBef>
              <a:spcAft>
                <a:spcPts val="0"/>
              </a:spcAft>
              <a:buNone/>
              <a:defRPr sz="2800" b="1">
                <a:solidFill>
                  <a:schemeClr val="lt1"/>
                </a:solidFill>
              </a:defRPr>
            </a:lvl4pPr>
            <a:lvl5pPr lvl="4" algn="l">
              <a:lnSpc>
                <a:spcPct val="100000"/>
              </a:lnSpc>
              <a:spcBef>
                <a:spcPts val="0"/>
              </a:spcBef>
              <a:spcAft>
                <a:spcPts val="0"/>
              </a:spcAft>
              <a:buNone/>
              <a:defRPr sz="2800" b="1">
                <a:solidFill>
                  <a:schemeClr val="lt1"/>
                </a:solidFill>
              </a:defRPr>
            </a:lvl5pPr>
            <a:lvl6pPr lvl="5" algn="l">
              <a:lnSpc>
                <a:spcPct val="100000"/>
              </a:lnSpc>
              <a:spcBef>
                <a:spcPts val="0"/>
              </a:spcBef>
              <a:spcAft>
                <a:spcPts val="0"/>
              </a:spcAft>
              <a:buNone/>
              <a:defRPr sz="2800" b="1">
                <a:solidFill>
                  <a:schemeClr val="lt1"/>
                </a:solidFill>
              </a:defRPr>
            </a:lvl6pPr>
            <a:lvl7pPr lvl="6" algn="l">
              <a:lnSpc>
                <a:spcPct val="100000"/>
              </a:lnSpc>
              <a:spcBef>
                <a:spcPts val="0"/>
              </a:spcBef>
              <a:spcAft>
                <a:spcPts val="0"/>
              </a:spcAft>
              <a:buNone/>
              <a:defRPr sz="2800" b="1">
                <a:solidFill>
                  <a:schemeClr val="lt1"/>
                </a:solidFill>
              </a:defRPr>
            </a:lvl7pPr>
            <a:lvl8pPr lvl="7" algn="l">
              <a:lnSpc>
                <a:spcPct val="100000"/>
              </a:lnSpc>
              <a:spcBef>
                <a:spcPts val="0"/>
              </a:spcBef>
              <a:spcAft>
                <a:spcPts val="0"/>
              </a:spcAft>
              <a:buNone/>
              <a:defRPr sz="2800" b="1">
                <a:solidFill>
                  <a:schemeClr val="lt1"/>
                </a:solidFill>
              </a:defRPr>
            </a:lvl8pPr>
            <a:lvl9pPr lvl="8" algn="l">
              <a:lnSpc>
                <a:spcPct val="100000"/>
              </a:lnSpc>
              <a:spcBef>
                <a:spcPts val="0"/>
              </a:spcBef>
              <a:spcAft>
                <a:spcPts val="0"/>
              </a:spcAft>
              <a:buNone/>
              <a:defRPr sz="2800" b="1">
                <a:solidFill>
                  <a:schemeClr val="lt1"/>
                </a:solidFill>
              </a:defRPr>
            </a:lvl9pPr>
          </a:lstStyle>
          <a:p>
            <a:endParaRPr/>
          </a:p>
        </p:txBody>
      </p:sp>
      <p:sp>
        <p:nvSpPr>
          <p:cNvPr id="148" name="Google Shape;148;p23"/>
          <p:cNvSpPr txBox="1">
            <a:spLocks noGrp="1"/>
          </p:cNvSpPr>
          <p:nvPr>
            <p:ph type="body" idx="1"/>
          </p:nvPr>
        </p:nvSpPr>
        <p:spPr>
          <a:xfrm>
            <a:off x="324475" y="1920450"/>
            <a:ext cx="8494800" cy="2704200"/>
          </a:xfrm>
          <a:prstGeom prst="rect">
            <a:avLst/>
          </a:prstGeom>
          <a:noFill/>
        </p:spPr>
        <p:txBody>
          <a:bodyPr spcFirstLastPara="1" wrap="square" lIns="91425" tIns="91425" rIns="91425" bIns="91425" anchor="t" anchorCtr="0">
            <a:normAutofit/>
          </a:bodyPr>
          <a:lstStyle>
            <a:lvl1pPr marL="457200" lvl="0" indent="-342900" algn="l">
              <a:lnSpc>
                <a:spcPct val="115000"/>
              </a:lnSpc>
              <a:spcBef>
                <a:spcPts val="0"/>
              </a:spcBef>
              <a:spcAft>
                <a:spcPts val="0"/>
              </a:spcAft>
              <a:buClr>
                <a:schemeClr val="dk2"/>
              </a:buClr>
              <a:buSzPts val="1800"/>
              <a:buChar char="●"/>
              <a:defRPr sz="1800">
                <a:solidFill>
                  <a:schemeClr val="dk2"/>
                </a:solidFill>
              </a:defRPr>
            </a:lvl1pPr>
            <a:lvl2pPr marL="914400" lvl="1" indent="-317500" algn="l">
              <a:lnSpc>
                <a:spcPct val="115000"/>
              </a:lnSpc>
              <a:spcBef>
                <a:spcPts val="0"/>
              </a:spcBef>
              <a:spcAft>
                <a:spcPts val="0"/>
              </a:spcAft>
              <a:buClr>
                <a:schemeClr val="dk2"/>
              </a:buClr>
              <a:buSzPts val="1400"/>
              <a:buChar char="○"/>
              <a:defRPr sz="1400">
                <a:solidFill>
                  <a:schemeClr val="dk2"/>
                </a:solidFill>
              </a:defRPr>
            </a:lvl2pPr>
            <a:lvl3pPr marL="1371600" lvl="2" indent="-317500" algn="l">
              <a:lnSpc>
                <a:spcPct val="115000"/>
              </a:lnSpc>
              <a:spcBef>
                <a:spcPts val="0"/>
              </a:spcBef>
              <a:spcAft>
                <a:spcPts val="0"/>
              </a:spcAft>
              <a:buClr>
                <a:schemeClr val="dk2"/>
              </a:buClr>
              <a:buSzPts val="1400"/>
              <a:buChar char="■"/>
              <a:defRPr sz="1400">
                <a:solidFill>
                  <a:schemeClr val="dk2"/>
                </a:solidFill>
              </a:defRPr>
            </a:lvl3pPr>
            <a:lvl4pPr marL="1828800" lvl="3" indent="-317500" algn="l">
              <a:lnSpc>
                <a:spcPct val="115000"/>
              </a:lnSpc>
              <a:spcBef>
                <a:spcPts val="0"/>
              </a:spcBef>
              <a:spcAft>
                <a:spcPts val="0"/>
              </a:spcAft>
              <a:buClr>
                <a:schemeClr val="dk2"/>
              </a:buClr>
              <a:buSzPts val="1400"/>
              <a:buChar char="●"/>
              <a:defRPr sz="1400">
                <a:solidFill>
                  <a:schemeClr val="dk2"/>
                </a:solidFill>
              </a:defRPr>
            </a:lvl4pPr>
            <a:lvl5pPr marL="2286000" lvl="4" indent="-317500" algn="l">
              <a:lnSpc>
                <a:spcPct val="115000"/>
              </a:lnSpc>
              <a:spcBef>
                <a:spcPts val="0"/>
              </a:spcBef>
              <a:spcAft>
                <a:spcPts val="0"/>
              </a:spcAft>
              <a:buClr>
                <a:schemeClr val="dk2"/>
              </a:buClr>
              <a:buSzPts val="1400"/>
              <a:buChar char="○"/>
              <a:defRPr sz="1400">
                <a:solidFill>
                  <a:schemeClr val="dk2"/>
                </a:solidFill>
              </a:defRPr>
            </a:lvl5pPr>
            <a:lvl6pPr marL="2743200" lvl="5" indent="-317500" algn="l">
              <a:lnSpc>
                <a:spcPct val="115000"/>
              </a:lnSpc>
              <a:spcBef>
                <a:spcPts val="0"/>
              </a:spcBef>
              <a:spcAft>
                <a:spcPts val="0"/>
              </a:spcAft>
              <a:buClr>
                <a:schemeClr val="dk2"/>
              </a:buClr>
              <a:buSzPts val="1400"/>
              <a:buChar char="■"/>
              <a:defRPr sz="1400">
                <a:solidFill>
                  <a:schemeClr val="dk2"/>
                </a:solidFill>
              </a:defRPr>
            </a:lvl6pPr>
            <a:lvl7pPr marL="3200400" lvl="6" indent="-317500" algn="l">
              <a:lnSpc>
                <a:spcPct val="115000"/>
              </a:lnSpc>
              <a:spcBef>
                <a:spcPts val="0"/>
              </a:spcBef>
              <a:spcAft>
                <a:spcPts val="0"/>
              </a:spcAft>
              <a:buClr>
                <a:schemeClr val="dk2"/>
              </a:buClr>
              <a:buSzPts val="1400"/>
              <a:buChar char="●"/>
              <a:defRPr sz="1400">
                <a:solidFill>
                  <a:schemeClr val="dk2"/>
                </a:solidFill>
              </a:defRPr>
            </a:lvl7pPr>
            <a:lvl8pPr marL="3657600" lvl="7" indent="-317500" algn="l">
              <a:lnSpc>
                <a:spcPct val="115000"/>
              </a:lnSpc>
              <a:spcBef>
                <a:spcPts val="0"/>
              </a:spcBef>
              <a:spcAft>
                <a:spcPts val="0"/>
              </a:spcAft>
              <a:buClr>
                <a:schemeClr val="dk2"/>
              </a:buClr>
              <a:buSzPts val="1400"/>
              <a:buChar char="○"/>
              <a:defRPr sz="1400">
                <a:solidFill>
                  <a:schemeClr val="dk2"/>
                </a:solidFill>
              </a:defRPr>
            </a:lvl8pPr>
            <a:lvl9pPr marL="4114800" lvl="8" indent="-317500" algn="l">
              <a:lnSpc>
                <a:spcPct val="115000"/>
              </a:lnSpc>
              <a:spcBef>
                <a:spcPts val="0"/>
              </a:spcBef>
              <a:spcAft>
                <a:spcPts val="0"/>
              </a:spcAft>
              <a:buClr>
                <a:schemeClr val="dk2"/>
              </a:buClr>
              <a:buSzPts val="1400"/>
              <a:buChar char="■"/>
              <a:defRPr sz="1400">
                <a:solidFill>
                  <a:schemeClr val="dk2"/>
                </a:solidFill>
              </a:defRPr>
            </a:lvl9pPr>
          </a:lstStyle>
          <a:p>
            <a:endParaRPr/>
          </a:p>
        </p:txBody>
      </p:sp>
      <p:sp>
        <p:nvSpPr>
          <p:cNvPr id="149" name="Google Shape;149;p2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ustom layout 3">
  <p:cSld name="Custom layout 3">
    <p:bg>
      <p:bgPr>
        <a:solidFill>
          <a:srgbClr val="FFFFFF"/>
        </a:solidFill>
        <a:effectLst/>
      </p:bgPr>
    </p:bg>
    <p:spTree>
      <p:nvGrpSpPr>
        <p:cNvPr id="1" name="Shape 71"/>
        <p:cNvGrpSpPr/>
        <p:nvPr/>
      </p:nvGrpSpPr>
      <p:grpSpPr>
        <a:xfrm>
          <a:off x="0" y="0"/>
          <a:ext cx="0" cy="0"/>
          <a:chOff x="0" y="0"/>
          <a:chExt cx="0" cy="0"/>
        </a:xfrm>
      </p:grpSpPr>
      <p:sp>
        <p:nvSpPr>
          <p:cNvPr id="79" name="Google Shape;79;p15"/>
          <p:cNvSpPr txBox="1">
            <a:spLocks noGrp="1"/>
          </p:cNvSpPr>
          <p:nvPr>
            <p:ph type="title"/>
          </p:nvPr>
        </p:nvSpPr>
        <p:spPr>
          <a:xfrm>
            <a:off x="4771875" y="545025"/>
            <a:ext cx="3880800" cy="1438200"/>
          </a:xfrm>
          <a:prstGeom prst="rect">
            <a:avLst/>
          </a:prstGeom>
          <a:noFill/>
        </p:spPr>
        <p:txBody>
          <a:bodyPr spcFirstLastPara="1" wrap="square" lIns="91425" tIns="91425" rIns="91425" bIns="91425" anchor="b" anchorCtr="0">
            <a:normAutofit/>
          </a:bodyPr>
          <a:lstStyle>
            <a:lvl1pPr lvl="0" algn="l">
              <a:lnSpc>
                <a:spcPct val="100000"/>
              </a:lnSpc>
              <a:spcBef>
                <a:spcPts val="0"/>
              </a:spcBef>
              <a:spcAft>
                <a:spcPts val="0"/>
              </a:spcAft>
              <a:buNone/>
              <a:defRPr sz="2400">
                <a:solidFill>
                  <a:srgbClr val="434343"/>
                </a:solidFill>
              </a:defRPr>
            </a:lvl1pPr>
            <a:lvl2pPr lvl="1" algn="l">
              <a:lnSpc>
                <a:spcPct val="100000"/>
              </a:lnSpc>
              <a:spcBef>
                <a:spcPts val="0"/>
              </a:spcBef>
              <a:spcAft>
                <a:spcPts val="0"/>
              </a:spcAft>
              <a:buNone/>
              <a:defRPr sz="2400">
                <a:solidFill>
                  <a:srgbClr val="434343"/>
                </a:solidFill>
              </a:defRPr>
            </a:lvl2pPr>
            <a:lvl3pPr lvl="2" algn="l">
              <a:lnSpc>
                <a:spcPct val="100000"/>
              </a:lnSpc>
              <a:spcBef>
                <a:spcPts val="0"/>
              </a:spcBef>
              <a:spcAft>
                <a:spcPts val="0"/>
              </a:spcAft>
              <a:buNone/>
              <a:defRPr sz="2400">
                <a:solidFill>
                  <a:srgbClr val="434343"/>
                </a:solidFill>
              </a:defRPr>
            </a:lvl3pPr>
            <a:lvl4pPr lvl="3" algn="l">
              <a:lnSpc>
                <a:spcPct val="100000"/>
              </a:lnSpc>
              <a:spcBef>
                <a:spcPts val="0"/>
              </a:spcBef>
              <a:spcAft>
                <a:spcPts val="0"/>
              </a:spcAft>
              <a:buNone/>
              <a:defRPr sz="2400">
                <a:solidFill>
                  <a:srgbClr val="434343"/>
                </a:solidFill>
              </a:defRPr>
            </a:lvl4pPr>
            <a:lvl5pPr lvl="4" algn="l">
              <a:lnSpc>
                <a:spcPct val="100000"/>
              </a:lnSpc>
              <a:spcBef>
                <a:spcPts val="0"/>
              </a:spcBef>
              <a:spcAft>
                <a:spcPts val="0"/>
              </a:spcAft>
              <a:buNone/>
              <a:defRPr sz="2400">
                <a:solidFill>
                  <a:srgbClr val="434343"/>
                </a:solidFill>
              </a:defRPr>
            </a:lvl5pPr>
            <a:lvl6pPr lvl="5" algn="l">
              <a:lnSpc>
                <a:spcPct val="100000"/>
              </a:lnSpc>
              <a:spcBef>
                <a:spcPts val="0"/>
              </a:spcBef>
              <a:spcAft>
                <a:spcPts val="0"/>
              </a:spcAft>
              <a:buNone/>
              <a:defRPr sz="2400">
                <a:solidFill>
                  <a:srgbClr val="434343"/>
                </a:solidFill>
              </a:defRPr>
            </a:lvl6pPr>
            <a:lvl7pPr lvl="6" algn="l">
              <a:lnSpc>
                <a:spcPct val="100000"/>
              </a:lnSpc>
              <a:spcBef>
                <a:spcPts val="0"/>
              </a:spcBef>
              <a:spcAft>
                <a:spcPts val="0"/>
              </a:spcAft>
              <a:buNone/>
              <a:defRPr sz="2400">
                <a:solidFill>
                  <a:srgbClr val="434343"/>
                </a:solidFill>
              </a:defRPr>
            </a:lvl7pPr>
            <a:lvl8pPr lvl="7" algn="l">
              <a:lnSpc>
                <a:spcPct val="100000"/>
              </a:lnSpc>
              <a:spcBef>
                <a:spcPts val="0"/>
              </a:spcBef>
              <a:spcAft>
                <a:spcPts val="0"/>
              </a:spcAft>
              <a:buNone/>
              <a:defRPr sz="2400">
                <a:solidFill>
                  <a:srgbClr val="434343"/>
                </a:solidFill>
              </a:defRPr>
            </a:lvl8pPr>
            <a:lvl9pPr lvl="8" algn="l">
              <a:lnSpc>
                <a:spcPct val="100000"/>
              </a:lnSpc>
              <a:spcBef>
                <a:spcPts val="0"/>
              </a:spcBef>
              <a:spcAft>
                <a:spcPts val="0"/>
              </a:spcAft>
              <a:buNone/>
              <a:defRPr sz="2400">
                <a:solidFill>
                  <a:srgbClr val="434343"/>
                </a:solidFill>
              </a:defRPr>
            </a:lvl9pPr>
          </a:lstStyle>
          <a:p>
            <a:endParaRPr/>
          </a:p>
        </p:txBody>
      </p:sp>
      <p:sp>
        <p:nvSpPr>
          <p:cNvPr id="80" name="Google Shape;80;p15"/>
          <p:cNvSpPr txBox="1">
            <a:spLocks noGrp="1"/>
          </p:cNvSpPr>
          <p:nvPr>
            <p:ph type="body" idx="1"/>
          </p:nvPr>
        </p:nvSpPr>
        <p:spPr>
          <a:xfrm>
            <a:off x="4771875" y="2324775"/>
            <a:ext cx="3880800" cy="2273700"/>
          </a:xfrm>
          <a:prstGeom prst="rect">
            <a:avLst/>
          </a:prstGeom>
          <a:noFill/>
        </p:spPr>
        <p:txBody>
          <a:bodyPr spcFirstLastPara="1" wrap="square" lIns="91425" tIns="91425" rIns="91425" bIns="91425" anchor="t" anchorCtr="0">
            <a:norm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81" name="Google Shape;81;p15"/>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ustom layout 4">
  <p:cSld name="Custom layout 4">
    <p:bg>
      <p:bgPr>
        <a:solidFill>
          <a:srgbClr val="FFFFFF"/>
        </a:solidFill>
        <a:effectLst/>
      </p:bgPr>
    </p:bg>
    <p:spTree>
      <p:nvGrpSpPr>
        <p:cNvPr id="1" name="Shape 82"/>
        <p:cNvGrpSpPr/>
        <p:nvPr/>
      </p:nvGrpSpPr>
      <p:grpSpPr>
        <a:xfrm>
          <a:off x="0" y="0"/>
          <a:ext cx="0" cy="0"/>
          <a:chOff x="0" y="0"/>
          <a:chExt cx="0" cy="0"/>
        </a:xfrm>
      </p:grpSpPr>
      <p:sp>
        <p:nvSpPr>
          <p:cNvPr id="91" name="Google Shape;91;p16"/>
          <p:cNvSpPr txBox="1">
            <a:spLocks noGrp="1"/>
          </p:cNvSpPr>
          <p:nvPr>
            <p:ph type="title"/>
          </p:nvPr>
        </p:nvSpPr>
        <p:spPr>
          <a:xfrm>
            <a:off x="311725" y="653326"/>
            <a:ext cx="3706500" cy="3334500"/>
          </a:xfrm>
          <a:prstGeom prst="rect">
            <a:avLst/>
          </a:prstGeom>
          <a:noFill/>
        </p:spPr>
        <p:txBody>
          <a:bodyPr spcFirstLastPara="1" wrap="square" lIns="91425" tIns="91425" rIns="91425" bIns="91425" anchor="t" anchorCtr="0">
            <a:normAutofit/>
          </a:bodyPr>
          <a:lstStyle>
            <a:lvl1pPr lvl="0" algn="l">
              <a:lnSpc>
                <a:spcPct val="100000"/>
              </a:lnSpc>
              <a:spcBef>
                <a:spcPts val="0"/>
              </a:spcBef>
              <a:spcAft>
                <a:spcPts val="0"/>
              </a:spcAft>
              <a:buNone/>
              <a:defRPr sz="2400">
                <a:solidFill>
                  <a:srgbClr val="FFFFFF"/>
                </a:solidFill>
              </a:defRPr>
            </a:lvl1pPr>
            <a:lvl2pPr lvl="1" algn="l">
              <a:lnSpc>
                <a:spcPct val="100000"/>
              </a:lnSpc>
              <a:spcBef>
                <a:spcPts val="0"/>
              </a:spcBef>
              <a:spcAft>
                <a:spcPts val="0"/>
              </a:spcAft>
              <a:buNone/>
              <a:defRPr sz="2400">
                <a:solidFill>
                  <a:srgbClr val="FFFFFF"/>
                </a:solidFill>
              </a:defRPr>
            </a:lvl2pPr>
            <a:lvl3pPr lvl="2" algn="l">
              <a:lnSpc>
                <a:spcPct val="100000"/>
              </a:lnSpc>
              <a:spcBef>
                <a:spcPts val="0"/>
              </a:spcBef>
              <a:spcAft>
                <a:spcPts val="0"/>
              </a:spcAft>
              <a:buNone/>
              <a:defRPr sz="2400">
                <a:solidFill>
                  <a:srgbClr val="FFFFFF"/>
                </a:solidFill>
              </a:defRPr>
            </a:lvl3pPr>
            <a:lvl4pPr lvl="3" algn="l">
              <a:lnSpc>
                <a:spcPct val="100000"/>
              </a:lnSpc>
              <a:spcBef>
                <a:spcPts val="0"/>
              </a:spcBef>
              <a:spcAft>
                <a:spcPts val="0"/>
              </a:spcAft>
              <a:buNone/>
              <a:defRPr sz="2400">
                <a:solidFill>
                  <a:srgbClr val="FFFFFF"/>
                </a:solidFill>
              </a:defRPr>
            </a:lvl4pPr>
            <a:lvl5pPr lvl="4" algn="l">
              <a:lnSpc>
                <a:spcPct val="100000"/>
              </a:lnSpc>
              <a:spcBef>
                <a:spcPts val="0"/>
              </a:spcBef>
              <a:spcAft>
                <a:spcPts val="0"/>
              </a:spcAft>
              <a:buNone/>
              <a:defRPr sz="2400">
                <a:solidFill>
                  <a:srgbClr val="FFFFFF"/>
                </a:solidFill>
              </a:defRPr>
            </a:lvl5pPr>
            <a:lvl6pPr lvl="5" algn="l">
              <a:lnSpc>
                <a:spcPct val="100000"/>
              </a:lnSpc>
              <a:spcBef>
                <a:spcPts val="0"/>
              </a:spcBef>
              <a:spcAft>
                <a:spcPts val="0"/>
              </a:spcAft>
              <a:buNone/>
              <a:defRPr sz="2400">
                <a:solidFill>
                  <a:srgbClr val="FFFFFF"/>
                </a:solidFill>
              </a:defRPr>
            </a:lvl6pPr>
            <a:lvl7pPr lvl="6" algn="l">
              <a:lnSpc>
                <a:spcPct val="100000"/>
              </a:lnSpc>
              <a:spcBef>
                <a:spcPts val="0"/>
              </a:spcBef>
              <a:spcAft>
                <a:spcPts val="0"/>
              </a:spcAft>
              <a:buNone/>
              <a:defRPr sz="2400">
                <a:solidFill>
                  <a:srgbClr val="FFFFFF"/>
                </a:solidFill>
              </a:defRPr>
            </a:lvl7pPr>
            <a:lvl8pPr lvl="7" algn="l">
              <a:lnSpc>
                <a:spcPct val="100000"/>
              </a:lnSpc>
              <a:spcBef>
                <a:spcPts val="0"/>
              </a:spcBef>
              <a:spcAft>
                <a:spcPts val="0"/>
              </a:spcAft>
              <a:buNone/>
              <a:defRPr sz="2400">
                <a:solidFill>
                  <a:srgbClr val="FFFFFF"/>
                </a:solidFill>
              </a:defRPr>
            </a:lvl8pPr>
            <a:lvl9pPr lvl="8" algn="l">
              <a:lnSpc>
                <a:spcPct val="100000"/>
              </a:lnSpc>
              <a:spcBef>
                <a:spcPts val="0"/>
              </a:spcBef>
              <a:spcAft>
                <a:spcPts val="0"/>
              </a:spcAft>
              <a:buNone/>
              <a:defRPr sz="2400">
                <a:solidFill>
                  <a:srgbClr val="FFFFFF"/>
                </a:solidFill>
              </a:defRPr>
            </a:lvl9pPr>
          </a:lstStyle>
          <a:p>
            <a:endParaRPr/>
          </a:p>
        </p:txBody>
      </p:sp>
      <p:sp>
        <p:nvSpPr>
          <p:cNvPr id="92" name="Google Shape;92;p16"/>
          <p:cNvSpPr txBox="1">
            <a:spLocks noGrp="1"/>
          </p:cNvSpPr>
          <p:nvPr>
            <p:ph type="body" idx="1"/>
          </p:nvPr>
        </p:nvSpPr>
        <p:spPr>
          <a:xfrm>
            <a:off x="4620575" y="653325"/>
            <a:ext cx="4211700" cy="3741300"/>
          </a:xfrm>
          <a:prstGeom prst="rect">
            <a:avLst/>
          </a:prstGeom>
          <a:noFill/>
        </p:spPr>
        <p:txBody>
          <a:bodyPr spcFirstLastPara="1" wrap="square" lIns="91425" tIns="91425" rIns="91425" bIns="91425" anchor="t" anchorCtr="0">
            <a:normAutofit/>
          </a:bodyPr>
          <a:lstStyle>
            <a:lvl1pPr marL="457200" lvl="0" indent="-304800" algn="l">
              <a:lnSpc>
                <a:spcPct val="115000"/>
              </a:lnSpc>
              <a:spcBef>
                <a:spcPts val="0"/>
              </a:spcBef>
              <a:spcAft>
                <a:spcPts val="0"/>
              </a:spcAft>
              <a:buClr>
                <a:srgbClr val="284F7D"/>
              </a:buClr>
              <a:buSzPts val="1200"/>
              <a:buChar char="●"/>
              <a:defRPr sz="1200">
                <a:solidFill>
                  <a:schemeClr val="lt1"/>
                </a:solidFill>
              </a:defRPr>
            </a:lvl1pPr>
            <a:lvl2pPr marL="914400" lvl="1" indent="-292100" algn="l">
              <a:lnSpc>
                <a:spcPct val="115000"/>
              </a:lnSpc>
              <a:spcBef>
                <a:spcPts val="0"/>
              </a:spcBef>
              <a:spcAft>
                <a:spcPts val="0"/>
              </a:spcAft>
              <a:buClr>
                <a:srgbClr val="284F7D"/>
              </a:buClr>
              <a:buSzPts val="1000"/>
              <a:buChar char="○"/>
              <a:defRPr sz="1000">
                <a:solidFill>
                  <a:schemeClr val="lt1"/>
                </a:solidFill>
              </a:defRPr>
            </a:lvl2pPr>
            <a:lvl3pPr marL="1371600" lvl="2" indent="-292100" algn="l">
              <a:lnSpc>
                <a:spcPct val="115000"/>
              </a:lnSpc>
              <a:spcBef>
                <a:spcPts val="0"/>
              </a:spcBef>
              <a:spcAft>
                <a:spcPts val="0"/>
              </a:spcAft>
              <a:buClr>
                <a:srgbClr val="284F7D"/>
              </a:buClr>
              <a:buSzPts val="1000"/>
              <a:buChar char="■"/>
              <a:defRPr sz="1000">
                <a:solidFill>
                  <a:schemeClr val="lt1"/>
                </a:solidFill>
              </a:defRPr>
            </a:lvl3pPr>
            <a:lvl4pPr marL="1828800" lvl="3" indent="-292100" algn="l">
              <a:lnSpc>
                <a:spcPct val="115000"/>
              </a:lnSpc>
              <a:spcBef>
                <a:spcPts val="0"/>
              </a:spcBef>
              <a:spcAft>
                <a:spcPts val="0"/>
              </a:spcAft>
              <a:buClr>
                <a:srgbClr val="284F7D"/>
              </a:buClr>
              <a:buSzPts val="1000"/>
              <a:buChar char="●"/>
              <a:defRPr sz="1000">
                <a:solidFill>
                  <a:schemeClr val="lt1"/>
                </a:solidFill>
              </a:defRPr>
            </a:lvl4pPr>
            <a:lvl5pPr marL="2286000" lvl="4" indent="-292100" algn="l">
              <a:lnSpc>
                <a:spcPct val="115000"/>
              </a:lnSpc>
              <a:spcBef>
                <a:spcPts val="0"/>
              </a:spcBef>
              <a:spcAft>
                <a:spcPts val="0"/>
              </a:spcAft>
              <a:buClr>
                <a:srgbClr val="284F7D"/>
              </a:buClr>
              <a:buSzPts val="1000"/>
              <a:buChar char="○"/>
              <a:defRPr sz="1000">
                <a:solidFill>
                  <a:schemeClr val="lt1"/>
                </a:solidFill>
              </a:defRPr>
            </a:lvl5pPr>
            <a:lvl6pPr marL="2743200" lvl="5" indent="-292100" algn="l">
              <a:lnSpc>
                <a:spcPct val="115000"/>
              </a:lnSpc>
              <a:spcBef>
                <a:spcPts val="0"/>
              </a:spcBef>
              <a:spcAft>
                <a:spcPts val="0"/>
              </a:spcAft>
              <a:buClr>
                <a:srgbClr val="284F7D"/>
              </a:buClr>
              <a:buSzPts val="1000"/>
              <a:buChar char="■"/>
              <a:defRPr sz="1000">
                <a:solidFill>
                  <a:schemeClr val="lt1"/>
                </a:solidFill>
              </a:defRPr>
            </a:lvl6pPr>
            <a:lvl7pPr marL="3200400" lvl="6" indent="-292100" algn="l">
              <a:lnSpc>
                <a:spcPct val="115000"/>
              </a:lnSpc>
              <a:spcBef>
                <a:spcPts val="0"/>
              </a:spcBef>
              <a:spcAft>
                <a:spcPts val="0"/>
              </a:spcAft>
              <a:buClr>
                <a:srgbClr val="284F7D"/>
              </a:buClr>
              <a:buSzPts val="1000"/>
              <a:buChar char="●"/>
              <a:defRPr sz="1000">
                <a:solidFill>
                  <a:schemeClr val="lt1"/>
                </a:solidFill>
              </a:defRPr>
            </a:lvl7pPr>
            <a:lvl8pPr marL="3657600" lvl="7" indent="-292100" algn="l">
              <a:lnSpc>
                <a:spcPct val="115000"/>
              </a:lnSpc>
              <a:spcBef>
                <a:spcPts val="0"/>
              </a:spcBef>
              <a:spcAft>
                <a:spcPts val="0"/>
              </a:spcAft>
              <a:buClr>
                <a:srgbClr val="284F7D"/>
              </a:buClr>
              <a:buSzPts val="1000"/>
              <a:buChar char="○"/>
              <a:defRPr sz="1000">
                <a:solidFill>
                  <a:schemeClr val="lt1"/>
                </a:solidFill>
              </a:defRPr>
            </a:lvl8pPr>
            <a:lvl9pPr marL="4114800" lvl="8" indent="-292100" algn="l">
              <a:lnSpc>
                <a:spcPct val="115000"/>
              </a:lnSpc>
              <a:spcBef>
                <a:spcPts val="0"/>
              </a:spcBef>
              <a:spcAft>
                <a:spcPts val="0"/>
              </a:spcAft>
              <a:buClr>
                <a:srgbClr val="284F7D"/>
              </a:buClr>
              <a:buSzPts val="1000"/>
              <a:buChar char="■"/>
              <a:defRPr sz="1000">
                <a:solidFill>
                  <a:schemeClr val="lt1"/>
                </a:solidFill>
              </a:defRPr>
            </a:lvl9pPr>
          </a:lstStyle>
          <a:p>
            <a:endParaRPr/>
          </a:p>
        </p:txBody>
      </p:sp>
      <p:sp>
        <p:nvSpPr>
          <p:cNvPr id="93" name="Google Shape;93;p16"/>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ustom layout">
  <p:cSld name="Custom layout">
    <p:bg>
      <p:bgPr>
        <a:solidFill>
          <a:srgbClr val="FFFFFF"/>
        </a:solidFill>
        <a:effectLst/>
      </p:bgPr>
    </p:bg>
    <p:spTree>
      <p:nvGrpSpPr>
        <p:cNvPr id="1" name="Shape 59"/>
        <p:cNvGrpSpPr/>
        <p:nvPr/>
      </p:nvGrpSpPr>
      <p:grpSpPr>
        <a:xfrm>
          <a:off x="0" y="0"/>
          <a:ext cx="0" cy="0"/>
          <a:chOff x="0" y="0"/>
          <a:chExt cx="0" cy="0"/>
        </a:xfrm>
      </p:grpSpPr>
      <p:sp>
        <p:nvSpPr>
          <p:cNvPr id="63" name="Google Shape;63;p13"/>
          <p:cNvSpPr txBox="1">
            <a:spLocks noGrp="1"/>
          </p:cNvSpPr>
          <p:nvPr>
            <p:ph type="ctrTitle"/>
          </p:nvPr>
        </p:nvSpPr>
        <p:spPr>
          <a:xfrm>
            <a:off x="2038350" y="647700"/>
            <a:ext cx="5994900" cy="4015500"/>
          </a:xfrm>
          <a:prstGeom prst="rect">
            <a:avLst/>
          </a:prstGeom>
          <a:noFill/>
        </p:spPr>
        <p:txBody>
          <a:bodyPr spcFirstLastPara="1" wrap="square" lIns="91425" tIns="91425" rIns="91425" bIns="91425" anchor="t" anchorCtr="0">
            <a:normAutofit/>
          </a:bodyPr>
          <a:lstStyle>
            <a:lvl1pPr lvl="0" algn="l">
              <a:lnSpc>
                <a:spcPct val="100000"/>
              </a:lnSpc>
              <a:spcBef>
                <a:spcPts val="0"/>
              </a:spcBef>
              <a:spcAft>
                <a:spcPts val="0"/>
              </a:spcAft>
              <a:buClr>
                <a:srgbClr val="FFFFFF"/>
              </a:buClr>
              <a:buSzPts val="6000"/>
              <a:buNone/>
              <a:defRPr sz="6000" b="1">
                <a:solidFill>
                  <a:srgbClr val="FFFFFF"/>
                </a:solidFill>
              </a:defRPr>
            </a:lvl1pPr>
            <a:lvl2pPr lvl="1" algn="l">
              <a:lnSpc>
                <a:spcPct val="100000"/>
              </a:lnSpc>
              <a:spcBef>
                <a:spcPts val="0"/>
              </a:spcBef>
              <a:spcAft>
                <a:spcPts val="0"/>
              </a:spcAft>
              <a:buClr>
                <a:srgbClr val="FFFFFF"/>
              </a:buClr>
              <a:buSzPts val="6000"/>
              <a:buNone/>
              <a:defRPr sz="6000" b="1">
                <a:solidFill>
                  <a:srgbClr val="FFFFFF"/>
                </a:solidFill>
              </a:defRPr>
            </a:lvl2pPr>
            <a:lvl3pPr lvl="2" algn="l">
              <a:lnSpc>
                <a:spcPct val="100000"/>
              </a:lnSpc>
              <a:spcBef>
                <a:spcPts val="0"/>
              </a:spcBef>
              <a:spcAft>
                <a:spcPts val="0"/>
              </a:spcAft>
              <a:buClr>
                <a:srgbClr val="FFFFFF"/>
              </a:buClr>
              <a:buSzPts val="6000"/>
              <a:buNone/>
              <a:defRPr sz="6000" b="1">
                <a:solidFill>
                  <a:srgbClr val="FFFFFF"/>
                </a:solidFill>
              </a:defRPr>
            </a:lvl3pPr>
            <a:lvl4pPr lvl="3" algn="l">
              <a:lnSpc>
                <a:spcPct val="100000"/>
              </a:lnSpc>
              <a:spcBef>
                <a:spcPts val="0"/>
              </a:spcBef>
              <a:spcAft>
                <a:spcPts val="0"/>
              </a:spcAft>
              <a:buClr>
                <a:srgbClr val="FFFFFF"/>
              </a:buClr>
              <a:buSzPts val="6000"/>
              <a:buNone/>
              <a:defRPr sz="6000" b="1">
                <a:solidFill>
                  <a:srgbClr val="FFFFFF"/>
                </a:solidFill>
              </a:defRPr>
            </a:lvl4pPr>
            <a:lvl5pPr lvl="4" algn="l">
              <a:lnSpc>
                <a:spcPct val="100000"/>
              </a:lnSpc>
              <a:spcBef>
                <a:spcPts val="0"/>
              </a:spcBef>
              <a:spcAft>
                <a:spcPts val="0"/>
              </a:spcAft>
              <a:buClr>
                <a:srgbClr val="FFFFFF"/>
              </a:buClr>
              <a:buSzPts val="6000"/>
              <a:buNone/>
              <a:defRPr sz="6000" b="1">
                <a:solidFill>
                  <a:srgbClr val="FFFFFF"/>
                </a:solidFill>
              </a:defRPr>
            </a:lvl5pPr>
            <a:lvl6pPr lvl="5" algn="l">
              <a:lnSpc>
                <a:spcPct val="100000"/>
              </a:lnSpc>
              <a:spcBef>
                <a:spcPts val="0"/>
              </a:spcBef>
              <a:spcAft>
                <a:spcPts val="0"/>
              </a:spcAft>
              <a:buClr>
                <a:srgbClr val="FFFFFF"/>
              </a:buClr>
              <a:buSzPts val="6000"/>
              <a:buNone/>
              <a:defRPr sz="6000" b="1">
                <a:solidFill>
                  <a:srgbClr val="FFFFFF"/>
                </a:solidFill>
              </a:defRPr>
            </a:lvl6pPr>
            <a:lvl7pPr lvl="6" algn="l">
              <a:lnSpc>
                <a:spcPct val="100000"/>
              </a:lnSpc>
              <a:spcBef>
                <a:spcPts val="0"/>
              </a:spcBef>
              <a:spcAft>
                <a:spcPts val="0"/>
              </a:spcAft>
              <a:buClr>
                <a:srgbClr val="FFFFFF"/>
              </a:buClr>
              <a:buSzPts val="6000"/>
              <a:buNone/>
              <a:defRPr sz="6000" b="1">
                <a:solidFill>
                  <a:srgbClr val="FFFFFF"/>
                </a:solidFill>
              </a:defRPr>
            </a:lvl7pPr>
            <a:lvl8pPr lvl="7" algn="l">
              <a:lnSpc>
                <a:spcPct val="100000"/>
              </a:lnSpc>
              <a:spcBef>
                <a:spcPts val="0"/>
              </a:spcBef>
              <a:spcAft>
                <a:spcPts val="0"/>
              </a:spcAft>
              <a:buClr>
                <a:srgbClr val="FFFFFF"/>
              </a:buClr>
              <a:buSzPts val="6000"/>
              <a:buNone/>
              <a:defRPr sz="6000" b="1">
                <a:solidFill>
                  <a:srgbClr val="FFFFFF"/>
                </a:solidFill>
              </a:defRPr>
            </a:lvl8pPr>
            <a:lvl9pPr lvl="8" algn="l">
              <a:lnSpc>
                <a:spcPct val="100000"/>
              </a:lnSpc>
              <a:spcBef>
                <a:spcPts val="0"/>
              </a:spcBef>
              <a:spcAft>
                <a:spcPts val="0"/>
              </a:spcAft>
              <a:buClr>
                <a:srgbClr val="FFFFFF"/>
              </a:buClr>
              <a:buSzPts val="6000"/>
              <a:buNone/>
              <a:defRPr sz="6000" b="1">
                <a:solidFill>
                  <a:srgbClr val="FFFFFF"/>
                </a:solidFill>
              </a:defRPr>
            </a:lvl9pPr>
          </a:lstStyle>
          <a:p>
            <a:endParaRPr/>
          </a:p>
        </p:txBody>
      </p:sp>
      <p:sp>
        <p:nvSpPr>
          <p:cNvPr id="64" name="Google Shape;64;p1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ustom layout 6">
  <p:cSld name="Custom layout 6">
    <p:spTree>
      <p:nvGrpSpPr>
        <p:cNvPr id="1" name="Shape 94"/>
        <p:cNvGrpSpPr/>
        <p:nvPr/>
      </p:nvGrpSpPr>
      <p:grpSpPr>
        <a:xfrm>
          <a:off x="0" y="0"/>
          <a:ext cx="0" cy="0"/>
          <a:chOff x="0" y="0"/>
          <a:chExt cx="0" cy="0"/>
        </a:xfrm>
      </p:grpSpPr>
      <p:sp>
        <p:nvSpPr>
          <p:cNvPr id="97" name="Google Shape;97;p17"/>
          <p:cNvSpPr txBox="1">
            <a:spLocks noGrp="1"/>
          </p:cNvSpPr>
          <p:nvPr>
            <p:ph type="title"/>
          </p:nvPr>
        </p:nvSpPr>
        <p:spPr>
          <a:xfrm>
            <a:off x="896275" y="971750"/>
            <a:ext cx="4353300" cy="1661100"/>
          </a:xfrm>
          <a:prstGeom prst="rect">
            <a:avLst/>
          </a:prstGeom>
          <a:noFill/>
        </p:spPr>
        <p:txBody>
          <a:bodyPr spcFirstLastPara="1" wrap="square" lIns="91425" tIns="91425" rIns="91425" bIns="91425" anchor="t" anchorCtr="0">
            <a:normAutofit/>
          </a:bodyPr>
          <a:lstStyle>
            <a:lvl1pPr lvl="0" algn="l">
              <a:lnSpc>
                <a:spcPct val="100000"/>
              </a:lnSpc>
              <a:spcBef>
                <a:spcPts val="0"/>
              </a:spcBef>
              <a:spcAft>
                <a:spcPts val="0"/>
              </a:spcAft>
              <a:buClr>
                <a:srgbClr val="FFFFFF"/>
              </a:buClr>
              <a:buSzPts val="4200"/>
              <a:buNone/>
              <a:defRPr sz="4200" b="1">
                <a:solidFill>
                  <a:srgbClr val="FFFFFF"/>
                </a:solidFill>
              </a:defRPr>
            </a:lvl1pPr>
            <a:lvl2pPr lvl="1" algn="l">
              <a:lnSpc>
                <a:spcPct val="100000"/>
              </a:lnSpc>
              <a:spcBef>
                <a:spcPts val="0"/>
              </a:spcBef>
              <a:spcAft>
                <a:spcPts val="0"/>
              </a:spcAft>
              <a:buClr>
                <a:srgbClr val="FFFFFF"/>
              </a:buClr>
              <a:buSzPts val="4200"/>
              <a:buNone/>
              <a:defRPr sz="4200" b="1">
                <a:solidFill>
                  <a:srgbClr val="FFFFFF"/>
                </a:solidFill>
              </a:defRPr>
            </a:lvl2pPr>
            <a:lvl3pPr lvl="2" algn="l">
              <a:lnSpc>
                <a:spcPct val="100000"/>
              </a:lnSpc>
              <a:spcBef>
                <a:spcPts val="0"/>
              </a:spcBef>
              <a:spcAft>
                <a:spcPts val="0"/>
              </a:spcAft>
              <a:buClr>
                <a:srgbClr val="FFFFFF"/>
              </a:buClr>
              <a:buSzPts val="4200"/>
              <a:buNone/>
              <a:defRPr sz="4200" b="1">
                <a:solidFill>
                  <a:srgbClr val="FFFFFF"/>
                </a:solidFill>
              </a:defRPr>
            </a:lvl3pPr>
            <a:lvl4pPr lvl="3" algn="l">
              <a:lnSpc>
                <a:spcPct val="100000"/>
              </a:lnSpc>
              <a:spcBef>
                <a:spcPts val="0"/>
              </a:spcBef>
              <a:spcAft>
                <a:spcPts val="0"/>
              </a:spcAft>
              <a:buClr>
                <a:srgbClr val="FFFFFF"/>
              </a:buClr>
              <a:buSzPts val="4200"/>
              <a:buNone/>
              <a:defRPr sz="4200" b="1">
                <a:solidFill>
                  <a:srgbClr val="FFFFFF"/>
                </a:solidFill>
              </a:defRPr>
            </a:lvl4pPr>
            <a:lvl5pPr lvl="4" algn="l">
              <a:lnSpc>
                <a:spcPct val="100000"/>
              </a:lnSpc>
              <a:spcBef>
                <a:spcPts val="0"/>
              </a:spcBef>
              <a:spcAft>
                <a:spcPts val="0"/>
              </a:spcAft>
              <a:buClr>
                <a:srgbClr val="FFFFFF"/>
              </a:buClr>
              <a:buSzPts val="4200"/>
              <a:buNone/>
              <a:defRPr sz="4200" b="1">
                <a:solidFill>
                  <a:srgbClr val="FFFFFF"/>
                </a:solidFill>
              </a:defRPr>
            </a:lvl5pPr>
            <a:lvl6pPr lvl="5" algn="l">
              <a:lnSpc>
                <a:spcPct val="100000"/>
              </a:lnSpc>
              <a:spcBef>
                <a:spcPts val="0"/>
              </a:spcBef>
              <a:spcAft>
                <a:spcPts val="0"/>
              </a:spcAft>
              <a:buClr>
                <a:srgbClr val="FFFFFF"/>
              </a:buClr>
              <a:buSzPts val="4200"/>
              <a:buNone/>
              <a:defRPr sz="4200" b="1">
                <a:solidFill>
                  <a:srgbClr val="FFFFFF"/>
                </a:solidFill>
              </a:defRPr>
            </a:lvl6pPr>
            <a:lvl7pPr lvl="6" algn="l">
              <a:lnSpc>
                <a:spcPct val="100000"/>
              </a:lnSpc>
              <a:spcBef>
                <a:spcPts val="0"/>
              </a:spcBef>
              <a:spcAft>
                <a:spcPts val="0"/>
              </a:spcAft>
              <a:buClr>
                <a:srgbClr val="FFFFFF"/>
              </a:buClr>
              <a:buSzPts val="4200"/>
              <a:buNone/>
              <a:defRPr sz="4200" b="1">
                <a:solidFill>
                  <a:srgbClr val="FFFFFF"/>
                </a:solidFill>
              </a:defRPr>
            </a:lvl7pPr>
            <a:lvl8pPr lvl="7" algn="l">
              <a:lnSpc>
                <a:spcPct val="100000"/>
              </a:lnSpc>
              <a:spcBef>
                <a:spcPts val="0"/>
              </a:spcBef>
              <a:spcAft>
                <a:spcPts val="0"/>
              </a:spcAft>
              <a:buClr>
                <a:srgbClr val="FFFFFF"/>
              </a:buClr>
              <a:buSzPts val="4200"/>
              <a:buNone/>
              <a:defRPr sz="4200" b="1">
                <a:solidFill>
                  <a:srgbClr val="FFFFFF"/>
                </a:solidFill>
              </a:defRPr>
            </a:lvl8pPr>
            <a:lvl9pPr lvl="8" algn="l">
              <a:lnSpc>
                <a:spcPct val="100000"/>
              </a:lnSpc>
              <a:spcBef>
                <a:spcPts val="0"/>
              </a:spcBef>
              <a:spcAft>
                <a:spcPts val="0"/>
              </a:spcAft>
              <a:buClr>
                <a:srgbClr val="FFFFFF"/>
              </a:buClr>
              <a:buSzPts val="4200"/>
              <a:buNone/>
              <a:defRPr sz="4200" b="1">
                <a:solidFill>
                  <a:srgbClr val="FFFFFF"/>
                </a:solidFill>
              </a:defRPr>
            </a:lvl9pPr>
          </a:lstStyle>
          <a:p>
            <a:endParaRPr/>
          </a:p>
        </p:txBody>
      </p:sp>
      <p:sp>
        <p:nvSpPr>
          <p:cNvPr id="98" name="Google Shape;98;p17"/>
          <p:cNvSpPr txBox="1">
            <a:spLocks noGrp="1"/>
          </p:cNvSpPr>
          <p:nvPr>
            <p:ph type="body" idx="1"/>
          </p:nvPr>
        </p:nvSpPr>
        <p:spPr>
          <a:xfrm>
            <a:off x="5319800" y="971750"/>
            <a:ext cx="3312300" cy="2886300"/>
          </a:xfrm>
          <a:prstGeom prst="rect">
            <a:avLst/>
          </a:prstGeom>
          <a:noFill/>
        </p:spPr>
        <p:txBody>
          <a:bodyPr spcFirstLastPara="1" wrap="square" lIns="91425" tIns="91425" rIns="91425" bIns="91425" anchor="t" anchorCtr="0">
            <a:normAutofit/>
          </a:bodyPr>
          <a:lstStyle>
            <a:lvl1pPr marL="457200" lvl="0" indent="-304800" algn="l">
              <a:lnSpc>
                <a:spcPct val="115000"/>
              </a:lnSpc>
              <a:spcBef>
                <a:spcPts val="0"/>
              </a:spcBef>
              <a:spcAft>
                <a:spcPts val="0"/>
              </a:spcAft>
              <a:buClr>
                <a:srgbClr val="FFFFFF"/>
              </a:buClr>
              <a:buSzPts val="1200"/>
              <a:buChar char="●"/>
              <a:defRPr sz="1200">
                <a:solidFill>
                  <a:srgbClr val="FFFFFF"/>
                </a:solidFill>
              </a:defRPr>
            </a:lvl1pPr>
            <a:lvl2pPr marL="914400" lvl="1" indent="-304800" algn="l">
              <a:lnSpc>
                <a:spcPct val="115000"/>
              </a:lnSpc>
              <a:spcBef>
                <a:spcPts val="0"/>
              </a:spcBef>
              <a:spcAft>
                <a:spcPts val="0"/>
              </a:spcAft>
              <a:buClr>
                <a:srgbClr val="FFFFFF"/>
              </a:buClr>
              <a:buSzPts val="1200"/>
              <a:buChar char="○"/>
              <a:defRPr sz="1200">
                <a:solidFill>
                  <a:srgbClr val="FFFFFF"/>
                </a:solidFill>
              </a:defRPr>
            </a:lvl2pPr>
            <a:lvl3pPr marL="1371600" lvl="2" indent="-304800" algn="l">
              <a:lnSpc>
                <a:spcPct val="115000"/>
              </a:lnSpc>
              <a:spcBef>
                <a:spcPts val="0"/>
              </a:spcBef>
              <a:spcAft>
                <a:spcPts val="0"/>
              </a:spcAft>
              <a:buClr>
                <a:srgbClr val="FFFFFF"/>
              </a:buClr>
              <a:buSzPts val="1200"/>
              <a:buChar char="■"/>
              <a:defRPr sz="1200">
                <a:solidFill>
                  <a:srgbClr val="FFFFFF"/>
                </a:solidFill>
              </a:defRPr>
            </a:lvl3pPr>
            <a:lvl4pPr marL="1828800" lvl="3" indent="-304800" algn="l">
              <a:lnSpc>
                <a:spcPct val="115000"/>
              </a:lnSpc>
              <a:spcBef>
                <a:spcPts val="0"/>
              </a:spcBef>
              <a:spcAft>
                <a:spcPts val="0"/>
              </a:spcAft>
              <a:buClr>
                <a:srgbClr val="FFFFFF"/>
              </a:buClr>
              <a:buSzPts val="1200"/>
              <a:buChar char="●"/>
              <a:defRPr sz="1200">
                <a:solidFill>
                  <a:srgbClr val="FFFFFF"/>
                </a:solidFill>
              </a:defRPr>
            </a:lvl4pPr>
            <a:lvl5pPr marL="2286000" lvl="4" indent="-304800" algn="l">
              <a:lnSpc>
                <a:spcPct val="115000"/>
              </a:lnSpc>
              <a:spcBef>
                <a:spcPts val="0"/>
              </a:spcBef>
              <a:spcAft>
                <a:spcPts val="0"/>
              </a:spcAft>
              <a:buClr>
                <a:srgbClr val="FFFFFF"/>
              </a:buClr>
              <a:buSzPts val="1200"/>
              <a:buChar char="○"/>
              <a:defRPr sz="1200">
                <a:solidFill>
                  <a:srgbClr val="FFFFFF"/>
                </a:solidFill>
              </a:defRPr>
            </a:lvl5pPr>
            <a:lvl6pPr marL="2743200" lvl="5" indent="-304800" algn="l">
              <a:lnSpc>
                <a:spcPct val="115000"/>
              </a:lnSpc>
              <a:spcBef>
                <a:spcPts val="0"/>
              </a:spcBef>
              <a:spcAft>
                <a:spcPts val="0"/>
              </a:spcAft>
              <a:buClr>
                <a:srgbClr val="FFFFFF"/>
              </a:buClr>
              <a:buSzPts val="1200"/>
              <a:buChar char="■"/>
              <a:defRPr sz="1200">
                <a:solidFill>
                  <a:srgbClr val="FFFFFF"/>
                </a:solidFill>
              </a:defRPr>
            </a:lvl6pPr>
            <a:lvl7pPr marL="3200400" lvl="6" indent="-304800" algn="l">
              <a:lnSpc>
                <a:spcPct val="115000"/>
              </a:lnSpc>
              <a:spcBef>
                <a:spcPts val="0"/>
              </a:spcBef>
              <a:spcAft>
                <a:spcPts val="0"/>
              </a:spcAft>
              <a:buClr>
                <a:srgbClr val="FFFFFF"/>
              </a:buClr>
              <a:buSzPts val="1200"/>
              <a:buChar char="●"/>
              <a:defRPr sz="1200">
                <a:solidFill>
                  <a:srgbClr val="FFFFFF"/>
                </a:solidFill>
              </a:defRPr>
            </a:lvl7pPr>
            <a:lvl8pPr marL="3657600" lvl="7" indent="-304800" algn="l">
              <a:lnSpc>
                <a:spcPct val="115000"/>
              </a:lnSpc>
              <a:spcBef>
                <a:spcPts val="0"/>
              </a:spcBef>
              <a:spcAft>
                <a:spcPts val="0"/>
              </a:spcAft>
              <a:buClr>
                <a:srgbClr val="FFFFFF"/>
              </a:buClr>
              <a:buSzPts val="1200"/>
              <a:buChar char="○"/>
              <a:defRPr sz="1200">
                <a:solidFill>
                  <a:srgbClr val="FFFFFF"/>
                </a:solidFill>
              </a:defRPr>
            </a:lvl8pPr>
            <a:lvl9pPr marL="4114800" lvl="8" indent="-304800" algn="l">
              <a:lnSpc>
                <a:spcPct val="115000"/>
              </a:lnSpc>
              <a:spcBef>
                <a:spcPts val="0"/>
              </a:spcBef>
              <a:spcAft>
                <a:spcPts val="0"/>
              </a:spcAft>
              <a:buClr>
                <a:srgbClr val="FFFFFF"/>
              </a:buClr>
              <a:buSzPts val="1200"/>
              <a:buChar char="■"/>
              <a:defRPr sz="1200">
                <a:solidFill>
                  <a:srgbClr val="FFFFFF"/>
                </a:solidFill>
              </a:defRPr>
            </a:lvl9pPr>
          </a:lstStyle>
          <a:p>
            <a:endParaRPr/>
          </a:p>
        </p:txBody>
      </p:sp>
      <p:sp>
        <p:nvSpPr>
          <p:cNvPr id="99" name="Google Shape;99;p17"/>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3737610"/>
            <a:ext cx="8183880" cy="788670"/>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a:xfrm>
            <a:off x="502920" y="397764"/>
            <a:ext cx="8183880" cy="3140964"/>
          </a:xfrm>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48D92626-37D2-4832-BF7A-BC283494A20D}" type="datetimeFigureOut">
              <a:rPr lang="en-US" smtClean="0"/>
              <a:t>8/30/2022</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ustom layout 1">
  <p:cSld name="Custom layout 1">
    <p:bg>
      <p:bgPr>
        <a:solidFill>
          <a:srgbClr val="FFFFFF"/>
        </a:solidFill>
        <a:effectLst/>
      </p:bgPr>
    </p:bg>
    <p:spTree>
      <p:nvGrpSpPr>
        <p:cNvPr id="1" name="Shape 100"/>
        <p:cNvGrpSpPr/>
        <p:nvPr/>
      </p:nvGrpSpPr>
      <p:grpSpPr>
        <a:xfrm>
          <a:off x="0" y="0"/>
          <a:ext cx="0" cy="0"/>
          <a:chOff x="0" y="0"/>
          <a:chExt cx="0" cy="0"/>
        </a:xfrm>
      </p:grpSpPr>
      <p:sp>
        <p:nvSpPr>
          <p:cNvPr id="105" name="Google Shape;105;p18"/>
          <p:cNvSpPr txBox="1">
            <a:spLocks noGrp="1"/>
          </p:cNvSpPr>
          <p:nvPr>
            <p:ph type="title"/>
          </p:nvPr>
        </p:nvSpPr>
        <p:spPr>
          <a:xfrm>
            <a:off x="308775" y="770525"/>
            <a:ext cx="2866800" cy="3753600"/>
          </a:xfrm>
          <a:prstGeom prst="rect">
            <a:avLst/>
          </a:prstGeom>
          <a:noFill/>
        </p:spPr>
        <p:txBody>
          <a:bodyPr spcFirstLastPara="1" wrap="square" lIns="91425" tIns="91425" rIns="91425" bIns="91425" anchor="t" anchorCtr="0">
            <a:normAutofit/>
          </a:bodyPr>
          <a:lstStyle>
            <a:lvl1pPr lvl="0" algn="l">
              <a:lnSpc>
                <a:spcPct val="100000"/>
              </a:lnSpc>
              <a:spcBef>
                <a:spcPts val="0"/>
              </a:spcBef>
              <a:spcAft>
                <a:spcPts val="0"/>
              </a:spcAft>
              <a:buClr>
                <a:srgbClr val="FFFFFF"/>
              </a:buClr>
              <a:buSzPts val="2800"/>
              <a:buNone/>
              <a:defRPr sz="2800" b="1">
                <a:solidFill>
                  <a:srgbClr val="FFFFFF"/>
                </a:solidFill>
              </a:defRPr>
            </a:lvl1pPr>
            <a:lvl2pPr lvl="1" algn="l">
              <a:lnSpc>
                <a:spcPct val="100000"/>
              </a:lnSpc>
              <a:spcBef>
                <a:spcPts val="0"/>
              </a:spcBef>
              <a:spcAft>
                <a:spcPts val="0"/>
              </a:spcAft>
              <a:buClr>
                <a:srgbClr val="FFFFFF"/>
              </a:buClr>
              <a:buSzPts val="2800"/>
              <a:buNone/>
              <a:defRPr sz="2800" b="1">
                <a:solidFill>
                  <a:srgbClr val="FFFFFF"/>
                </a:solidFill>
              </a:defRPr>
            </a:lvl2pPr>
            <a:lvl3pPr lvl="2" algn="l">
              <a:lnSpc>
                <a:spcPct val="100000"/>
              </a:lnSpc>
              <a:spcBef>
                <a:spcPts val="0"/>
              </a:spcBef>
              <a:spcAft>
                <a:spcPts val="0"/>
              </a:spcAft>
              <a:buClr>
                <a:srgbClr val="FFFFFF"/>
              </a:buClr>
              <a:buSzPts val="2800"/>
              <a:buNone/>
              <a:defRPr sz="2800" b="1">
                <a:solidFill>
                  <a:srgbClr val="FFFFFF"/>
                </a:solidFill>
              </a:defRPr>
            </a:lvl3pPr>
            <a:lvl4pPr lvl="3" algn="l">
              <a:lnSpc>
                <a:spcPct val="100000"/>
              </a:lnSpc>
              <a:spcBef>
                <a:spcPts val="0"/>
              </a:spcBef>
              <a:spcAft>
                <a:spcPts val="0"/>
              </a:spcAft>
              <a:buClr>
                <a:srgbClr val="FFFFFF"/>
              </a:buClr>
              <a:buSzPts val="2800"/>
              <a:buNone/>
              <a:defRPr sz="2800" b="1">
                <a:solidFill>
                  <a:srgbClr val="FFFFFF"/>
                </a:solidFill>
              </a:defRPr>
            </a:lvl4pPr>
            <a:lvl5pPr lvl="4" algn="l">
              <a:lnSpc>
                <a:spcPct val="100000"/>
              </a:lnSpc>
              <a:spcBef>
                <a:spcPts val="0"/>
              </a:spcBef>
              <a:spcAft>
                <a:spcPts val="0"/>
              </a:spcAft>
              <a:buClr>
                <a:srgbClr val="FFFFFF"/>
              </a:buClr>
              <a:buSzPts val="2800"/>
              <a:buNone/>
              <a:defRPr sz="2800" b="1">
                <a:solidFill>
                  <a:srgbClr val="FFFFFF"/>
                </a:solidFill>
              </a:defRPr>
            </a:lvl5pPr>
            <a:lvl6pPr lvl="5" algn="l">
              <a:lnSpc>
                <a:spcPct val="100000"/>
              </a:lnSpc>
              <a:spcBef>
                <a:spcPts val="0"/>
              </a:spcBef>
              <a:spcAft>
                <a:spcPts val="0"/>
              </a:spcAft>
              <a:buClr>
                <a:srgbClr val="FFFFFF"/>
              </a:buClr>
              <a:buSzPts val="2800"/>
              <a:buNone/>
              <a:defRPr sz="2800" b="1">
                <a:solidFill>
                  <a:srgbClr val="FFFFFF"/>
                </a:solidFill>
              </a:defRPr>
            </a:lvl6pPr>
            <a:lvl7pPr lvl="6" algn="l">
              <a:lnSpc>
                <a:spcPct val="100000"/>
              </a:lnSpc>
              <a:spcBef>
                <a:spcPts val="0"/>
              </a:spcBef>
              <a:spcAft>
                <a:spcPts val="0"/>
              </a:spcAft>
              <a:buClr>
                <a:srgbClr val="FFFFFF"/>
              </a:buClr>
              <a:buSzPts val="2800"/>
              <a:buNone/>
              <a:defRPr sz="2800" b="1">
                <a:solidFill>
                  <a:srgbClr val="FFFFFF"/>
                </a:solidFill>
              </a:defRPr>
            </a:lvl7pPr>
            <a:lvl8pPr lvl="7" algn="l">
              <a:lnSpc>
                <a:spcPct val="100000"/>
              </a:lnSpc>
              <a:spcBef>
                <a:spcPts val="0"/>
              </a:spcBef>
              <a:spcAft>
                <a:spcPts val="0"/>
              </a:spcAft>
              <a:buClr>
                <a:srgbClr val="FFFFFF"/>
              </a:buClr>
              <a:buSzPts val="2800"/>
              <a:buNone/>
              <a:defRPr sz="2800" b="1">
                <a:solidFill>
                  <a:srgbClr val="FFFFFF"/>
                </a:solidFill>
              </a:defRPr>
            </a:lvl8pPr>
            <a:lvl9pPr lvl="8" algn="l">
              <a:lnSpc>
                <a:spcPct val="100000"/>
              </a:lnSpc>
              <a:spcBef>
                <a:spcPts val="0"/>
              </a:spcBef>
              <a:spcAft>
                <a:spcPts val="0"/>
              </a:spcAft>
              <a:buClr>
                <a:srgbClr val="FFFFFF"/>
              </a:buClr>
              <a:buSzPts val="2800"/>
              <a:buNone/>
              <a:defRPr sz="2800" b="1">
                <a:solidFill>
                  <a:srgbClr val="FFFFFF"/>
                </a:solidFill>
              </a:defRPr>
            </a:lvl9pPr>
          </a:lstStyle>
          <a:p>
            <a:endParaRPr/>
          </a:p>
        </p:txBody>
      </p:sp>
      <p:sp>
        <p:nvSpPr>
          <p:cNvPr id="106" name="Google Shape;106;p18"/>
          <p:cNvSpPr txBox="1">
            <a:spLocks noGrp="1"/>
          </p:cNvSpPr>
          <p:nvPr>
            <p:ph type="body" idx="1"/>
          </p:nvPr>
        </p:nvSpPr>
        <p:spPr>
          <a:xfrm>
            <a:off x="4022850" y="770525"/>
            <a:ext cx="4919400" cy="3811800"/>
          </a:xfrm>
          <a:prstGeom prst="rect">
            <a:avLst/>
          </a:prstGeom>
          <a:noFill/>
        </p:spPr>
        <p:txBody>
          <a:bodyPr spcFirstLastPara="1" wrap="square" lIns="91425" tIns="91425" rIns="91425" bIns="91425" anchor="t" anchorCtr="0">
            <a:norm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107" name="Google Shape;107;p18"/>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ustom layout 7">
  <p:cSld name="Custom layout 7">
    <p:bg>
      <p:bgPr>
        <a:solidFill>
          <a:srgbClr val="FFFFFF"/>
        </a:solidFill>
        <a:effectLst/>
      </p:bgPr>
    </p:bg>
    <p:spTree>
      <p:nvGrpSpPr>
        <p:cNvPr id="1" name="Shape 108"/>
        <p:cNvGrpSpPr/>
        <p:nvPr/>
      </p:nvGrpSpPr>
      <p:grpSpPr>
        <a:xfrm>
          <a:off x="0" y="0"/>
          <a:ext cx="0" cy="0"/>
          <a:chOff x="0" y="0"/>
          <a:chExt cx="0" cy="0"/>
        </a:xfrm>
      </p:grpSpPr>
      <p:sp>
        <p:nvSpPr>
          <p:cNvPr id="113" name="Google Shape;113;p19"/>
          <p:cNvSpPr txBox="1">
            <a:spLocks noGrp="1"/>
          </p:cNvSpPr>
          <p:nvPr>
            <p:ph type="title"/>
          </p:nvPr>
        </p:nvSpPr>
        <p:spPr>
          <a:xfrm>
            <a:off x="308775" y="770525"/>
            <a:ext cx="2866800" cy="3753600"/>
          </a:xfrm>
          <a:prstGeom prst="rect">
            <a:avLst/>
          </a:prstGeom>
          <a:noFill/>
        </p:spPr>
        <p:txBody>
          <a:bodyPr spcFirstLastPara="1" wrap="square" lIns="91425" tIns="91425" rIns="91425" bIns="91425" anchor="t" anchorCtr="0">
            <a:normAutofit/>
          </a:bodyPr>
          <a:lstStyle>
            <a:lvl1pPr lvl="0" algn="l">
              <a:lnSpc>
                <a:spcPct val="100000"/>
              </a:lnSpc>
              <a:spcBef>
                <a:spcPts val="0"/>
              </a:spcBef>
              <a:spcAft>
                <a:spcPts val="0"/>
              </a:spcAft>
              <a:buClr>
                <a:srgbClr val="FFFFFF"/>
              </a:buClr>
              <a:buSzPts val="2800"/>
              <a:buNone/>
              <a:defRPr sz="2800" b="1">
                <a:solidFill>
                  <a:srgbClr val="FFFFFF"/>
                </a:solidFill>
              </a:defRPr>
            </a:lvl1pPr>
            <a:lvl2pPr lvl="1" algn="l">
              <a:lnSpc>
                <a:spcPct val="100000"/>
              </a:lnSpc>
              <a:spcBef>
                <a:spcPts val="0"/>
              </a:spcBef>
              <a:spcAft>
                <a:spcPts val="0"/>
              </a:spcAft>
              <a:buClr>
                <a:srgbClr val="FFFFFF"/>
              </a:buClr>
              <a:buSzPts val="2800"/>
              <a:buNone/>
              <a:defRPr sz="2800" b="1">
                <a:solidFill>
                  <a:srgbClr val="FFFFFF"/>
                </a:solidFill>
              </a:defRPr>
            </a:lvl2pPr>
            <a:lvl3pPr lvl="2" algn="l">
              <a:lnSpc>
                <a:spcPct val="100000"/>
              </a:lnSpc>
              <a:spcBef>
                <a:spcPts val="0"/>
              </a:spcBef>
              <a:spcAft>
                <a:spcPts val="0"/>
              </a:spcAft>
              <a:buClr>
                <a:srgbClr val="FFFFFF"/>
              </a:buClr>
              <a:buSzPts val="2800"/>
              <a:buNone/>
              <a:defRPr sz="2800" b="1">
                <a:solidFill>
                  <a:srgbClr val="FFFFFF"/>
                </a:solidFill>
              </a:defRPr>
            </a:lvl3pPr>
            <a:lvl4pPr lvl="3" algn="l">
              <a:lnSpc>
                <a:spcPct val="100000"/>
              </a:lnSpc>
              <a:spcBef>
                <a:spcPts val="0"/>
              </a:spcBef>
              <a:spcAft>
                <a:spcPts val="0"/>
              </a:spcAft>
              <a:buClr>
                <a:srgbClr val="FFFFFF"/>
              </a:buClr>
              <a:buSzPts val="2800"/>
              <a:buNone/>
              <a:defRPr sz="2800" b="1">
                <a:solidFill>
                  <a:srgbClr val="FFFFFF"/>
                </a:solidFill>
              </a:defRPr>
            </a:lvl4pPr>
            <a:lvl5pPr lvl="4" algn="l">
              <a:lnSpc>
                <a:spcPct val="100000"/>
              </a:lnSpc>
              <a:spcBef>
                <a:spcPts val="0"/>
              </a:spcBef>
              <a:spcAft>
                <a:spcPts val="0"/>
              </a:spcAft>
              <a:buClr>
                <a:srgbClr val="FFFFFF"/>
              </a:buClr>
              <a:buSzPts val="2800"/>
              <a:buNone/>
              <a:defRPr sz="2800" b="1">
                <a:solidFill>
                  <a:srgbClr val="FFFFFF"/>
                </a:solidFill>
              </a:defRPr>
            </a:lvl5pPr>
            <a:lvl6pPr lvl="5" algn="l">
              <a:lnSpc>
                <a:spcPct val="100000"/>
              </a:lnSpc>
              <a:spcBef>
                <a:spcPts val="0"/>
              </a:spcBef>
              <a:spcAft>
                <a:spcPts val="0"/>
              </a:spcAft>
              <a:buClr>
                <a:srgbClr val="FFFFFF"/>
              </a:buClr>
              <a:buSzPts val="2800"/>
              <a:buNone/>
              <a:defRPr sz="2800" b="1">
                <a:solidFill>
                  <a:srgbClr val="FFFFFF"/>
                </a:solidFill>
              </a:defRPr>
            </a:lvl6pPr>
            <a:lvl7pPr lvl="6" algn="l">
              <a:lnSpc>
                <a:spcPct val="100000"/>
              </a:lnSpc>
              <a:spcBef>
                <a:spcPts val="0"/>
              </a:spcBef>
              <a:spcAft>
                <a:spcPts val="0"/>
              </a:spcAft>
              <a:buClr>
                <a:srgbClr val="FFFFFF"/>
              </a:buClr>
              <a:buSzPts val="2800"/>
              <a:buNone/>
              <a:defRPr sz="2800" b="1">
                <a:solidFill>
                  <a:srgbClr val="FFFFFF"/>
                </a:solidFill>
              </a:defRPr>
            </a:lvl7pPr>
            <a:lvl8pPr lvl="7" algn="l">
              <a:lnSpc>
                <a:spcPct val="100000"/>
              </a:lnSpc>
              <a:spcBef>
                <a:spcPts val="0"/>
              </a:spcBef>
              <a:spcAft>
                <a:spcPts val="0"/>
              </a:spcAft>
              <a:buClr>
                <a:srgbClr val="FFFFFF"/>
              </a:buClr>
              <a:buSzPts val="2800"/>
              <a:buNone/>
              <a:defRPr sz="2800" b="1">
                <a:solidFill>
                  <a:srgbClr val="FFFFFF"/>
                </a:solidFill>
              </a:defRPr>
            </a:lvl8pPr>
            <a:lvl9pPr lvl="8" algn="l">
              <a:lnSpc>
                <a:spcPct val="100000"/>
              </a:lnSpc>
              <a:spcBef>
                <a:spcPts val="0"/>
              </a:spcBef>
              <a:spcAft>
                <a:spcPts val="0"/>
              </a:spcAft>
              <a:buClr>
                <a:srgbClr val="FFFFFF"/>
              </a:buClr>
              <a:buSzPts val="2800"/>
              <a:buNone/>
              <a:defRPr sz="2800" b="1">
                <a:solidFill>
                  <a:srgbClr val="FFFFFF"/>
                </a:solidFill>
              </a:defRPr>
            </a:lvl9pPr>
          </a:lstStyle>
          <a:p>
            <a:endParaRPr/>
          </a:p>
        </p:txBody>
      </p:sp>
      <p:sp>
        <p:nvSpPr>
          <p:cNvPr id="114" name="Google Shape;114;p19"/>
          <p:cNvSpPr txBox="1">
            <a:spLocks noGrp="1"/>
          </p:cNvSpPr>
          <p:nvPr>
            <p:ph type="body" idx="1"/>
          </p:nvPr>
        </p:nvSpPr>
        <p:spPr>
          <a:xfrm>
            <a:off x="4022850" y="770525"/>
            <a:ext cx="4919400" cy="3811800"/>
          </a:xfrm>
          <a:prstGeom prst="rect">
            <a:avLst/>
          </a:prstGeom>
          <a:noFill/>
        </p:spPr>
        <p:txBody>
          <a:bodyPr spcFirstLastPara="1" wrap="square" lIns="91425" tIns="91425" rIns="91425" bIns="91425" anchor="t" anchorCtr="0">
            <a:norm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115" name="Google Shape;115;p19"/>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8">
  <p:cSld name="Custom layout 8">
    <p:bg>
      <p:bgPr>
        <a:solidFill>
          <a:srgbClr val="FFFFFF"/>
        </a:solidFill>
        <a:effectLst/>
      </p:bgPr>
    </p:bg>
    <p:spTree>
      <p:nvGrpSpPr>
        <p:cNvPr id="1" name="Shape 116"/>
        <p:cNvGrpSpPr/>
        <p:nvPr/>
      </p:nvGrpSpPr>
      <p:grpSpPr>
        <a:xfrm>
          <a:off x="0" y="0"/>
          <a:ext cx="0" cy="0"/>
          <a:chOff x="0" y="0"/>
          <a:chExt cx="0" cy="0"/>
        </a:xfrm>
      </p:grpSpPr>
      <p:sp>
        <p:nvSpPr>
          <p:cNvPr id="122" name="Google Shape;122;p20"/>
          <p:cNvSpPr txBox="1">
            <a:spLocks noGrp="1"/>
          </p:cNvSpPr>
          <p:nvPr>
            <p:ph type="title"/>
          </p:nvPr>
        </p:nvSpPr>
        <p:spPr>
          <a:xfrm>
            <a:off x="311700" y="633225"/>
            <a:ext cx="3127500" cy="792300"/>
          </a:xfrm>
          <a:prstGeom prst="rect">
            <a:avLst/>
          </a:prstGeom>
          <a:noFill/>
        </p:spPr>
        <p:txBody>
          <a:bodyPr spcFirstLastPara="1" wrap="square" lIns="91425" tIns="91425" rIns="91425" bIns="91425" anchor="b" anchorCtr="0">
            <a:normAutofit/>
          </a:bodyPr>
          <a:lstStyle>
            <a:lvl1pPr lvl="0" algn="l">
              <a:lnSpc>
                <a:spcPct val="100000"/>
              </a:lnSpc>
              <a:spcBef>
                <a:spcPts val="0"/>
              </a:spcBef>
              <a:spcAft>
                <a:spcPts val="0"/>
              </a:spcAft>
              <a:buNone/>
              <a:defRPr sz="1800" b="1">
                <a:solidFill>
                  <a:srgbClr val="FFFFFF"/>
                </a:solidFill>
              </a:defRPr>
            </a:lvl1pPr>
            <a:lvl2pPr lvl="1" algn="l">
              <a:lnSpc>
                <a:spcPct val="100000"/>
              </a:lnSpc>
              <a:spcBef>
                <a:spcPts val="0"/>
              </a:spcBef>
              <a:spcAft>
                <a:spcPts val="0"/>
              </a:spcAft>
              <a:buNone/>
              <a:defRPr sz="1800" b="1">
                <a:solidFill>
                  <a:srgbClr val="FFFFFF"/>
                </a:solidFill>
              </a:defRPr>
            </a:lvl2pPr>
            <a:lvl3pPr lvl="2" algn="l">
              <a:lnSpc>
                <a:spcPct val="100000"/>
              </a:lnSpc>
              <a:spcBef>
                <a:spcPts val="0"/>
              </a:spcBef>
              <a:spcAft>
                <a:spcPts val="0"/>
              </a:spcAft>
              <a:buNone/>
              <a:defRPr sz="1800" b="1">
                <a:solidFill>
                  <a:srgbClr val="FFFFFF"/>
                </a:solidFill>
              </a:defRPr>
            </a:lvl3pPr>
            <a:lvl4pPr lvl="3" algn="l">
              <a:lnSpc>
                <a:spcPct val="100000"/>
              </a:lnSpc>
              <a:spcBef>
                <a:spcPts val="0"/>
              </a:spcBef>
              <a:spcAft>
                <a:spcPts val="0"/>
              </a:spcAft>
              <a:buNone/>
              <a:defRPr sz="1800" b="1">
                <a:solidFill>
                  <a:srgbClr val="FFFFFF"/>
                </a:solidFill>
              </a:defRPr>
            </a:lvl4pPr>
            <a:lvl5pPr lvl="4" algn="l">
              <a:lnSpc>
                <a:spcPct val="100000"/>
              </a:lnSpc>
              <a:spcBef>
                <a:spcPts val="0"/>
              </a:spcBef>
              <a:spcAft>
                <a:spcPts val="0"/>
              </a:spcAft>
              <a:buNone/>
              <a:defRPr sz="1800" b="1">
                <a:solidFill>
                  <a:srgbClr val="FFFFFF"/>
                </a:solidFill>
              </a:defRPr>
            </a:lvl5pPr>
            <a:lvl6pPr lvl="5" algn="l">
              <a:lnSpc>
                <a:spcPct val="100000"/>
              </a:lnSpc>
              <a:spcBef>
                <a:spcPts val="0"/>
              </a:spcBef>
              <a:spcAft>
                <a:spcPts val="0"/>
              </a:spcAft>
              <a:buNone/>
              <a:defRPr sz="1800" b="1">
                <a:solidFill>
                  <a:srgbClr val="FFFFFF"/>
                </a:solidFill>
              </a:defRPr>
            </a:lvl6pPr>
            <a:lvl7pPr lvl="6" algn="l">
              <a:lnSpc>
                <a:spcPct val="100000"/>
              </a:lnSpc>
              <a:spcBef>
                <a:spcPts val="0"/>
              </a:spcBef>
              <a:spcAft>
                <a:spcPts val="0"/>
              </a:spcAft>
              <a:buNone/>
              <a:defRPr sz="1800" b="1">
                <a:solidFill>
                  <a:srgbClr val="FFFFFF"/>
                </a:solidFill>
              </a:defRPr>
            </a:lvl7pPr>
            <a:lvl8pPr lvl="7" algn="l">
              <a:lnSpc>
                <a:spcPct val="100000"/>
              </a:lnSpc>
              <a:spcBef>
                <a:spcPts val="0"/>
              </a:spcBef>
              <a:spcAft>
                <a:spcPts val="0"/>
              </a:spcAft>
              <a:buNone/>
              <a:defRPr sz="1800" b="1">
                <a:solidFill>
                  <a:srgbClr val="FFFFFF"/>
                </a:solidFill>
              </a:defRPr>
            </a:lvl8pPr>
            <a:lvl9pPr lvl="8" algn="l">
              <a:lnSpc>
                <a:spcPct val="100000"/>
              </a:lnSpc>
              <a:spcBef>
                <a:spcPts val="0"/>
              </a:spcBef>
              <a:spcAft>
                <a:spcPts val="0"/>
              </a:spcAft>
              <a:buNone/>
              <a:defRPr sz="1800" b="1">
                <a:solidFill>
                  <a:srgbClr val="FFFFFF"/>
                </a:solidFill>
              </a:defRPr>
            </a:lvl9pPr>
          </a:lstStyle>
          <a:p>
            <a:endParaRPr/>
          </a:p>
        </p:txBody>
      </p:sp>
      <p:sp>
        <p:nvSpPr>
          <p:cNvPr id="123" name="Google Shape;123;p20"/>
          <p:cNvSpPr txBox="1">
            <a:spLocks noGrp="1"/>
          </p:cNvSpPr>
          <p:nvPr>
            <p:ph type="body" idx="1"/>
          </p:nvPr>
        </p:nvSpPr>
        <p:spPr>
          <a:xfrm>
            <a:off x="311700" y="1432425"/>
            <a:ext cx="3127500" cy="3365700"/>
          </a:xfrm>
          <a:prstGeom prst="rect">
            <a:avLst/>
          </a:prstGeom>
          <a:noFill/>
        </p:spPr>
        <p:txBody>
          <a:bodyPr spcFirstLastPara="1" wrap="square" lIns="91425" tIns="91425" rIns="91425" bIns="91425" anchor="t" anchorCtr="0">
            <a:normAutofit/>
          </a:bodyPr>
          <a:lstStyle>
            <a:lvl1pPr marL="457200" lvl="0" indent="-304800" algn="l">
              <a:lnSpc>
                <a:spcPct val="115000"/>
              </a:lnSpc>
              <a:spcBef>
                <a:spcPts val="0"/>
              </a:spcBef>
              <a:spcAft>
                <a:spcPts val="0"/>
              </a:spcAft>
              <a:buClr>
                <a:srgbClr val="E8FDFE"/>
              </a:buClr>
              <a:buSzPts val="1200"/>
              <a:buChar char="●"/>
              <a:defRPr sz="1200">
                <a:solidFill>
                  <a:srgbClr val="E8FDFE"/>
                </a:solidFill>
              </a:defRPr>
            </a:lvl1pPr>
            <a:lvl2pPr marL="914400" lvl="1" indent="-292100" algn="l">
              <a:lnSpc>
                <a:spcPct val="115000"/>
              </a:lnSpc>
              <a:spcBef>
                <a:spcPts val="0"/>
              </a:spcBef>
              <a:spcAft>
                <a:spcPts val="0"/>
              </a:spcAft>
              <a:buClr>
                <a:srgbClr val="E8FDFE"/>
              </a:buClr>
              <a:buSzPts val="1000"/>
              <a:buChar char="○"/>
              <a:defRPr sz="1000">
                <a:solidFill>
                  <a:srgbClr val="E8FDFE"/>
                </a:solidFill>
              </a:defRPr>
            </a:lvl2pPr>
            <a:lvl3pPr marL="1371600" lvl="2" indent="-292100" algn="l">
              <a:lnSpc>
                <a:spcPct val="115000"/>
              </a:lnSpc>
              <a:spcBef>
                <a:spcPts val="0"/>
              </a:spcBef>
              <a:spcAft>
                <a:spcPts val="0"/>
              </a:spcAft>
              <a:buClr>
                <a:srgbClr val="E8FDFE"/>
              </a:buClr>
              <a:buSzPts val="1000"/>
              <a:buChar char="■"/>
              <a:defRPr sz="1000">
                <a:solidFill>
                  <a:srgbClr val="E8FDFE"/>
                </a:solidFill>
              </a:defRPr>
            </a:lvl3pPr>
            <a:lvl4pPr marL="1828800" lvl="3" indent="-292100" algn="l">
              <a:lnSpc>
                <a:spcPct val="115000"/>
              </a:lnSpc>
              <a:spcBef>
                <a:spcPts val="0"/>
              </a:spcBef>
              <a:spcAft>
                <a:spcPts val="0"/>
              </a:spcAft>
              <a:buClr>
                <a:srgbClr val="E8FDFE"/>
              </a:buClr>
              <a:buSzPts val="1000"/>
              <a:buChar char="●"/>
              <a:defRPr sz="1000">
                <a:solidFill>
                  <a:srgbClr val="E8FDFE"/>
                </a:solidFill>
              </a:defRPr>
            </a:lvl4pPr>
            <a:lvl5pPr marL="2286000" lvl="4" indent="-292100" algn="l">
              <a:lnSpc>
                <a:spcPct val="115000"/>
              </a:lnSpc>
              <a:spcBef>
                <a:spcPts val="0"/>
              </a:spcBef>
              <a:spcAft>
                <a:spcPts val="0"/>
              </a:spcAft>
              <a:buClr>
                <a:srgbClr val="E8FDFE"/>
              </a:buClr>
              <a:buSzPts val="1000"/>
              <a:buChar char="○"/>
              <a:defRPr sz="1000">
                <a:solidFill>
                  <a:srgbClr val="E8FDFE"/>
                </a:solidFill>
              </a:defRPr>
            </a:lvl5pPr>
            <a:lvl6pPr marL="2743200" lvl="5" indent="-292100" algn="l">
              <a:lnSpc>
                <a:spcPct val="115000"/>
              </a:lnSpc>
              <a:spcBef>
                <a:spcPts val="0"/>
              </a:spcBef>
              <a:spcAft>
                <a:spcPts val="0"/>
              </a:spcAft>
              <a:buClr>
                <a:srgbClr val="E8FDFE"/>
              </a:buClr>
              <a:buSzPts val="1000"/>
              <a:buChar char="■"/>
              <a:defRPr sz="1000">
                <a:solidFill>
                  <a:srgbClr val="E8FDFE"/>
                </a:solidFill>
              </a:defRPr>
            </a:lvl6pPr>
            <a:lvl7pPr marL="3200400" lvl="6" indent="-292100" algn="l">
              <a:lnSpc>
                <a:spcPct val="115000"/>
              </a:lnSpc>
              <a:spcBef>
                <a:spcPts val="0"/>
              </a:spcBef>
              <a:spcAft>
                <a:spcPts val="0"/>
              </a:spcAft>
              <a:buClr>
                <a:srgbClr val="E8FDFE"/>
              </a:buClr>
              <a:buSzPts val="1000"/>
              <a:buChar char="●"/>
              <a:defRPr sz="1000">
                <a:solidFill>
                  <a:srgbClr val="E8FDFE"/>
                </a:solidFill>
              </a:defRPr>
            </a:lvl7pPr>
            <a:lvl8pPr marL="3657600" lvl="7" indent="-292100" algn="l">
              <a:lnSpc>
                <a:spcPct val="115000"/>
              </a:lnSpc>
              <a:spcBef>
                <a:spcPts val="0"/>
              </a:spcBef>
              <a:spcAft>
                <a:spcPts val="0"/>
              </a:spcAft>
              <a:buClr>
                <a:srgbClr val="E8FDFE"/>
              </a:buClr>
              <a:buSzPts val="1000"/>
              <a:buChar char="○"/>
              <a:defRPr sz="1000">
                <a:solidFill>
                  <a:srgbClr val="E8FDFE"/>
                </a:solidFill>
              </a:defRPr>
            </a:lvl8pPr>
            <a:lvl9pPr marL="4114800" lvl="8" indent="-292100" algn="l">
              <a:lnSpc>
                <a:spcPct val="115000"/>
              </a:lnSpc>
              <a:spcBef>
                <a:spcPts val="0"/>
              </a:spcBef>
              <a:spcAft>
                <a:spcPts val="0"/>
              </a:spcAft>
              <a:buClr>
                <a:srgbClr val="E8FDFE"/>
              </a:buClr>
              <a:buSzPts val="1000"/>
              <a:buChar char="■"/>
              <a:defRPr sz="1000">
                <a:solidFill>
                  <a:srgbClr val="E8FDFE"/>
                </a:solidFill>
              </a:defRPr>
            </a:lvl9pPr>
          </a:lstStyle>
          <a:p>
            <a:endParaRPr/>
          </a:p>
        </p:txBody>
      </p:sp>
      <p:sp>
        <p:nvSpPr>
          <p:cNvPr id="124" name="Google Shape;124;p20"/>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layout 11">
  <p:cSld name="Custom layout 11">
    <p:spTree>
      <p:nvGrpSpPr>
        <p:cNvPr id="1" name="Shape 150"/>
        <p:cNvGrpSpPr/>
        <p:nvPr/>
      </p:nvGrpSpPr>
      <p:grpSpPr>
        <a:xfrm>
          <a:off x="0" y="0"/>
          <a:ext cx="0" cy="0"/>
          <a:chOff x="0" y="0"/>
          <a:chExt cx="0" cy="0"/>
        </a:xfrm>
      </p:grpSpPr>
      <p:sp>
        <p:nvSpPr>
          <p:cNvPr id="152" name="Google Shape;152;p24"/>
          <p:cNvSpPr txBox="1">
            <a:spLocks noGrp="1"/>
          </p:cNvSpPr>
          <p:nvPr>
            <p:ph type="body" idx="1"/>
          </p:nvPr>
        </p:nvSpPr>
        <p:spPr>
          <a:xfrm>
            <a:off x="4026250" y="370700"/>
            <a:ext cx="4747200" cy="4146300"/>
          </a:xfrm>
          <a:prstGeom prst="rect">
            <a:avLst/>
          </a:prstGeom>
          <a:noFill/>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Clr>
                <a:srgbClr val="424242"/>
              </a:buClr>
              <a:buSzPts val="1800"/>
              <a:buChar char="●"/>
              <a:defRPr sz="1800">
                <a:solidFill>
                  <a:srgbClr val="424242"/>
                </a:solidFill>
              </a:defRPr>
            </a:lvl1pPr>
            <a:lvl2pPr marL="914400" lvl="1" indent="-330200" algn="l">
              <a:lnSpc>
                <a:spcPct val="115000"/>
              </a:lnSpc>
              <a:spcBef>
                <a:spcPts val="0"/>
              </a:spcBef>
              <a:spcAft>
                <a:spcPts val="0"/>
              </a:spcAft>
              <a:buClr>
                <a:srgbClr val="424242"/>
              </a:buClr>
              <a:buSzPts val="1600"/>
              <a:buChar char="○"/>
              <a:defRPr sz="1600">
                <a:solidFill>
                  <a:srgbClr val="424242"/>
                </a:solidFill>
              </a:defRPr>
            </a:lvl2pPr>
            <a:lvl3pPr marL="1371600" lvl="2" indent="-330200" algn="l">
              <a:lnSpc>
                <a:spcPct val="115000"/>
              </a:lnSpc>
              <a:spcBef>
                <a:spcPts val="0"/>
              </a:spcBef>
              <a:spcAft>
                <a:spcPts val="0"/>
              </a:spcAft>
              <a:buClr>
                <a:srgbClr val="424242"/>
              </a:buClr>
              <a:buSzPts val="1600"/>
              <a:buChar char="■"/>
              <a:defRPr sz="1600">
                <a:solidFill>
                  <a:srgbClr val="424242"/>
                </a:solidFill>
              </a:defRPr>
            </a:lvl3pPr>
            <a:lvl4pPr marL="1828800" lvl="3" indent="-330200" algn="l">
              <a:lnSpc>
                <a:spcPct val="115000"/>
              </a:lnSpc>
              <a:spcBef>
                <a:spcPts val="0"/>
              </a:spcBef>
              <a:spcAft>
                <a:spcPts val="0"/>
              </a:spcAft>
              <a:buClr>
                <a:srgbClr val="424242"/>
              </a:buClr>
              <a:buSzPts val="1600"/>
              <a:buChar char="●"/>
              <a:defRPr sz="1600">
                <a:solidFill>
                  <a:srgbClr val="424242"/>
                </a:solidFill>
              </a:defRPr>
            </a:lvl4pPr>
            <a:lvl5pPr marL="2286000" lvl="4" indent="-330200" algn="l">
              <a:lnSpc>
                <a:spcPct val="115000"/>
              </a:lnSpc>
              <a:spcBef>
                <a:spcPts val="0"/>
              </a:spcBef>
              <a:spcAft>
                <a:spcPts val="0"/>
              </a:spcAft>
              <a:buClr>
                <a:srgbClr val="424242"/>
              </a:buClr>
              <a:buSzPts val="1600"/>
              <a:buChar char="○"/>
              <a:defRPr sz="1600">
                <a:solidFill>
                  <a:srgbClr val="424242"/>
                </a:solidFill>
              </a:defRPr>
            </a:lvl5pPr>
            <a:lvl6pPr marL="2743200" lvl="5" indent="-330200" algn="l">
              <a:lnSpc>
                <a:spcPct val="115000"/>
              </a:lnSpc>
              <a:spcBef>
                <a:spcPts val="0"/>
              </a:spcBef>
              <a:spcAft>
                <a:spcPts val="0"/>
              </a:spcAft>
              <a:buClr>
                <a:srgbClr val="424242"/>
              </a:buClr>
              <a:buSzPts val="1600"/>
              <a:buChar char="■"/>
              <a:defRPr sz="1600">
                <a:solidFill>
                  <a:srgbClr val="424242"/>
                </a:solidFill>
              </a:defRPr>
            </a:lvl6pPr>
            <a:lvl7pPr marL="3200400" lvl="6" indent="-330200" algn="l">
              <a:lnSpc>
                <a:spcPct val="115000"/>
              </a:lnSpc>
              <a:spcBef>
                <a:spcPts val="0"/>
              </a:spcBef>
              <a:spcAft>
                <a:spcPts val="0"/>
              </a:spcAft>
              <a:buClr>
                <a:srgbClr val="424242"/>
              </a:buClr>
              <a:buSzPts val="1600"/>
              <a:buChar char="●"/>
              <a:defRPr sz="1600">
                <a:solidFill>
                  <a:srgbClr val="424242"/>
                </a:solidFill>
              </a:defRPr>
            </a:lvl7pPr>
            <a:lvl8pPr marL="3657600" lvl="7" indent="-330200" algn="l">
              <a:lnSpc>
                <a:spcPct val="115000"/>
              </a:lnSpc>
              <a:spcBef>
                <a:spcPts val="0"/>
              </a:spcBef>
              <a:spcAft>
                <a:spcPts val="0"/>
              </a:spcAft>
              <a:buClr>
                <a:srgbClr val="424242"/>
              </a:buClr>
              <a:buSzPts val="1600"/>
              <a:buChar char="○"/>
              <a:defRPr sz="1600">
                <a:solidFill>
                  <a:srgbClr val="424242"/>
                </a:solidFill>
              </a:defRPr>
            </a:lvl8pPr>
            <a:lvl9pPr marL="4114800" lvl="8" indent="-330200" algn="l">
              <a:lnSpc>
                <a:spcPct val="115000"/>
              </a:lnSpc>
              <a:spcBef>
                <a:spcPts val="0"/>
              </a:spcBef>
              <a:spcAft>
                <a:spcPts val="0"/>
              </a:spcAft>
              <a:buClr>
                <a:srgbClr val="424242"/>
              </a:buClr>
              <a:buSzPts val="1600"/>
              <a:buChar char="■"/>
              <a:defRPr sz="1600">
                <a:solidFill>
                  <a:srgbClr val="424242"/>
                </a:solidFill>
              </a:defRPr>
            </a:lvl9pPr>
          </a:lstStyle>
          <a:p>
            <a:endParaRPr/>
          </a:p>
        </p:txBody>
      </p:sp>
      <p:sp>
        <p:nvSpPr>
          <p:cNvPr id="153" name="Google Shape;153;p24"/>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424242"/>
                </a:solidFill>
              </a:defRPr>
            </a:lvl1pPr>
            <a:lvl2pPr lvl="1" algn="r">
              <a:lnSpc>
                <a:spcPct val="100000"/>
              </a:lnSpc>
              <a:spcAft>
                <a:spcPts val="0"/>
              </a:spcAft>
              <a:buNone/>
              <a:defRPr sz="1000">
                <a:solidFill>
                  <a:srgbClr val="424242"/>
                </a:solidFill>
              </a:defRPr>
            </a:lvl2pPr>
            <a:lvl3pPr lvl="2" algn="r">
              <a:lnSpc>
                <a:spcPct val="100000"/>
              </a:lnSpc>
              <a:spcAft>
                <a:spcPts val="0"/>
              </a:spcAft>
              <a:buNone/>
              <a:defRPr sz="1000">
                <a:solidFill>
                  <a:srgbClr val="424242"/>
                </a:solidFill>
              </a:defRPr>
            </a:lvl3pPr>
            <a:lvl4pPr lvl="3" algn="r">
              <a:lnSpc>
                <a:spcPct val="100000"/>
              </a:lnSpc>
              <a:spcAft>
                <a:spcPts val="0"/>
              </a:spcAft>
              <a:buNone/>
              <a:defRPr sz="1000">
                <a:solidFill>
                  <a:srgbClr val="424242"/>
                </a:solidFill>
              </a:defRPr>
            </a:lvl4pPr>
            <a:lvl5pPr lvl="4" algn="r">
              <a:lnSpc>
                <a:spcPct val="100000"/>
              </a:lnSpc>
              <a:spcAft>
                <a:spcPts val="0"/>
              </a:spcAft>
              <a:buNone/>
              <a:defRPr sz="1000">
                <a:solidFill>
                  <a:srgbClr val="424242"/>
                </a:solidFill>
              </a:defRPr>
            </a:lvl5pPr>
            <a:lvl6pPr lvl="5" algn="r">
              <a:lnSpc>
                <a:spcPct val="100000"/>
              </a:lnSpc>
              <a:spcAft>
                <a:spcPts val="0"/>
              </a:spcAft>
              <a:buNone/>
              <a:defRPr sz="1000">
                <a:solidFill>
                  <a:srgbClr val="424242"/>
                </a:solidFill>
              </a:defRPr>
            </a:lvl6pPr>
            <a:lvl7pPr lvl="6" algn="r">
              <a:lnSpc>
                <a:spcPct val="100000"/>
              </a:lnSpc>
              <a:spcAft>
                <a:spcPts val="0"/>
              </a:spcAft>
              <a:buNone/>
              <a:defRPr sz="1000">
                <a:solidFill>
                  <a:srgbClr val="424242"/>
                </a:solidFill>
              </a:defRPr>
            </a:lvl7pPr>
            <a:lvl8pPr lvl="7" algn="r">
              <a:lnSpc>
                <a:spcPct val="100000"/>
              </a:lnSpc>
              <a:spcAft>
                <a:spcPts val="0"/>
              </a:spcAft>
              <a:buNone/>
              <a:defRPr sz="1000">
                <a:solidFill>
                  <a:srgbClr val="424242"/>
                </a:solidFill>
              </a:defRPr>
            </a:lvl8pPr>
            <a:lvl9pPr lvl="8" algn="r">
              <a:lnSpc>
                <a:spcPct val="100000"/>
              </a:lnSpc>
              <a:spcAft>
                <a:spcPts val="0"/>
              </a:spcAft>
              <a:buNone/>
              <a:defRPr sz="1000">
                <a:solidFill>
                  <a:srgbClr val="42424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ustom layout 12">
  <p:cSld name="Custom layout 12">
    <p:bg>
      <p:bgPr>
        <a:solidFill>
          <a:srgbClr val="FFFFFF"/>
        </a:solidFill>
        <a:effectLst/>
      </p:bgPr>
    </p:bg>
    <p:spTree>
      <p:nvGrpSpPr>
        <p:cNvPr id="1" name="Shape 154"/>
        <p:cNvGrpSpPr/>
        <p:nvPr/>
      </p:nvGrpSpPr>
      <p:grpSpPr>
        <a:xfrm>
          <a:off x="0" y="0"/>
          <a:ext cx="0" cy="0"/>
          <a:chOff x="0" y="0"/>
          <a:chExt cx="0" cy="0"/>
        </a:xfrm>
      </p:grpSpPr>
      <p:sp>
        <p:nvSpPr>
          <p:cNvPr id="174" name="Google Shape;174;p25"/>
          <p:cNvSpPr txBox="1">
            <a:spLocks noGrp="1"/>
          </p:cNvSpPr>
          <p:nvPr>
            <p:ph type="ctrTitle"/>
          </p:nvPr>
        </p:nvSpPr>
        <p:spPr>
          <a:xfrm>
            <a:off x="1844325" y="747900"/>
            <a:ext cx="5456100" cy="1704600"/>
          </a:xfrm>
          <a:prstGeom prst="rect">
            <a:avLst/>
          </a:prstGeom>
          <a:noFill/>
        </p:spPr>
        <p:txBody>
          <a:bodyPr spcFirstLastPara="1" wrap="square" lIns="91425" tIns="91425" rIns="91425" bIns="91425" anchor="b" anchorCtr="0">
            <a:normAutofit/>
          </a:bodyPr>
          <a:lstStyle>
            <a:lvl1pPr lvl="0" algn="ctr">
              <a:lnSpc>
                <a:spcPct val="100000"/>
              </a:lnSpc>
              <a:spcBef>
                <a:spcPts val="0"/>
              </a:spcBef>
              <a:spcAft>
                <a:spcPts val="0"/>
              </a:spcAft>
              <a:buClr>
                <a:srgbClr val="B45F06"/>
              </a:buClr>
              <a:buSzPts val="3600"/>
              <a:buNone/>
              <a:defRPr sz="3600" b="1">
                <a:solidFill>
                  <a:srgbClr val="B45F06"/>
                </a:solidFill>
              </a:defRPr>
            </a:lvl1pPr>
            <a:lvl2pPr lvl="1" algn="ctr">
              <a:lnSpc>
                <a:spcPct val="100000"/>
              </a:lnSpc>
              <a:spcBef>
                <a:spcPts val="0"/>
              </a:spcBef>
              <a:spcAft>
                <a:spcPts val="0"/>
              </a:spcAft>
              <a:buClr>
                <a:srgbClr val="B45F06"/>
              </a:buClr>
              <a:buSzPts val="6000"/>
              <a:buNone/>
              <a:defRPr sz="6000" b="1">
                <a:solidFill>
                  <a:srgbClr val="B45F06"/>
                </a:solidFill>
              </a:defRPr>
            </a:lvl2pPr>
            <a:lvl3pPr lvl="2" algn="ctr">
              <a:lnSpc>
                <a:spcPct val="100000"/>
              </a:lnSpc>
              <a:spcBef>
                <a:spcPts val="0"/>
              </a:spcBef>
              <a:spcAft>
                <a:spcPts val="0"/>
              </a:spcAft>
              <a:buClr>
                <a:srgbClr val="B45F06"/>
              </a:buClr>
              <a:buSzPts val="6000"/>
              <a:buNone/>
              <a:defRPr sz="6000" b="1">
                <a:solidFill>
                  <a:srgbClr val="B45F06"/>
                </a:solidFill>
              </a:defRPr>
            </a:lvl3pPr>
            <a:lvl4pPr lvl="3" algn="ctr">
              <a:lnSpc>
                <a:spcPct val="100000"/>
              </a:lnSpc>
              <a:spcBef>
                <a:spcPts val="0"/>
              </a:spcBef>
              <a:spcAft>
                <a:spcPts val="0"/>
              </a:spcAft>
              <a:buClr>
                <a:srgbClr val="B45F06"/>
              </a:buClr>
              <a:buSzPts val="6000"/>
              <a:buNone/>
              <a:defRPr sz="6000" b="1">
                <a:solidFill>
                  <a:srgbClr val="B45F06"/>
                </a:solidFill>
              </a:defRPr>
            </a:lvl4pPr>
            <a:lvl5pPr lvl="4" algn="ctr">
              <a:lnSpc>
                <a:spcPct val="100000"/>
              </a:lnSpc>
              <a:spcBef>
                <a:spcPts val="0"/>
              </a:spcBef>
              <a:spcAft>
                <a:spcPts val="0"/>
              </a:spcAft>
              <a:buClr>
                <a:srgbClr val="B45F06"/>
              </a:buClr>
              <a:buSzPts val="6000"/>
              <a:buNone/>
              <a:defRPr sz="6000" b="1">
                <a:solidFill>
                  <a:srgbClr val="B45F06"/>
                </a:solidFill>
              </a:defRPr>
            </a:lvl5pPr>
            <a:lvl6pPr lvl="5" algn="ctr">
              <a:lnSpc>
                <a:spcPct val="100000"/>
              </a:lnSpc>
              <a:spcBef>
                <a:spcPts val="0"/>
              </a:spcBef>
              <a:spcAft>
                <a:spcPts val="0"/>
              </a:spcAft>
              <a:buClr>
                <a:srgbClr val="B45F06"/>
              </a:buClr>
              <a:buSzPts val="6000"/>
              <a:buNone/>
              <a:defRPr sz="6000" b="1">
                <a:solidFill>
                  <a:srgbClr val="B45F06"/>
                </a:solidFill>
              </a:defRPr>
            </a:lvl6pPr>
            <a:lvl7pPr lvl="6" algn="ctr">
              <a:lnSpc>
                <a:spcPct val="100000"/>
              </a:lnSpc>
              <a:spcBef>
                <a:spcPts val="0"/>
              </a:spcBef>
              <a:spcAft>
                <a:spcPts val="0"/>
              </a:spcAft>
              <a:buClr>
                <a:srgbClr val="B45F06"/>
              </a:buClr>
              <a:buSzPts val="6000"/>
              <a:buNone/>
              <a:defRPr sz="6000" b="1">
                <a:solidFill>
                  <a:srgbClr val="B45F06"/>
                </a:solidFill>
              </a:defRPr>
            </a:lvl7pPr>
            <a:lvl8pPr lvl="7" algn="ctr">
              <a:lnSpc>
                <a:spcPct val="100000"/>
              </a:lnSpc>
              <a:spcBef>
                <a:spcPts val="0"/>
              </a:spcBef>
              <a:spcAft>
                <a:spcPts val="0"/>
              </a:spcAft>
              <a:buClr>
                <a:srgbClr val="B45F06"/>
              </a:buClr>
              <a:buSzPts val="6000"/>
              <a:buNone/>
              <a:defRPr sz="6000" b="1">
                <a:solidFill>
                  <a:srgbClr val="B45F06"/>
                </a:solidFill>
              </a:defRPr>
            </a:lvl8pPr>
            <a:lvl9pPr lvl="8" algn="ctr">
              <a:lnSpc>
                <a:spcPct val="100000"/>
              </a:lnSpc>
              <a:spcBef>
                <a:spcPts val="0"/>
              </a:spcBef>
              <a:spcAft>
                <a:spcPts val="0"/>
              </a:spcAft>
              <a:buClr>
                <a:srgbClr val="B45F06"/>
              </a:buClr>
              <a:buSzPts val="6000"/>
              <a:buNone/>
              <a:defRPr sz="6000" b="1">
                <a:solidFill>
                  <a:srgbClr val="B45F06"/>
                </a:solidFill>
              </a:defRPr>
            </a:lvl9pPr>
          </a:lstStyle>
          <a:p>
            <a:endParaRPr/>
          </a:p>
        </p:txBody>
      </p:sp>
      <p:sp>
        <p:nvSpPr>
          <p:cNvPr id="175" name="Google Shape;175;p25"/>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13">
  <p:cSld name="Custom layout 13">
    <p:bg>
      <p:bgPr>
        <a:solidFill>
          <a:srgbClr val="FFFFFF"/>
        </a:solidFill>
        <a:effectLst/>
      </p:bgPr>
    </p:bg>
    <p:spTree>
      <p:nvGrpSpPr>
        <p:cNvPr id="1" name="Shape 176"/>
        <p:cNvGrpSpPr/>
        <p:nvPr/>
      </p:nvGrpSpPr>
      <p:grpSpPr>
        <a:xfrm>
          <a:off x="0" y="0"/>
          <a:ext cx="0" cy="0"/>
          <a:chOff x="0" y="0"/>
          <a:chExt cx="0" cy="0"/>
        </a:xfrm>
      </p:grpSpPr>
      <p:sp>
        <p:nvSpPr>
          <p:cNvPr id="185" name="Google Shape;185;p26"/>
          <p:cNvSpPr txBox="1">
            <a:spLocks noGrp="1"/>
          </p:cNvSpPr>
          <p:nvPr>
            <p:ph type="title"/>
          </p:nvPr>
        </p:nvSpPr>
        <p:spPr>
          <a:xfrm>
            <a:off x="332325" y="1096874"/>
            <a:ext cx="4339200" cy="2949900"/>
          </a:xfrm>
          <a:prstGeom prst="rect">
            <a:avLst/>
          </a:prstGeom>
          <a:noFill/>
        </p:spPr>
        <p:txBody>
          <a:bodyPr spcFirstLastPara="1" wrap="square" lIns="91425" tIns="91425" rIns="91425" bIns="91425" anchor="ctr" anchorCtr="0">
            <a:normAutofit/>
          </a:bodyPr>
          <a:lstStyle>
            <a:lvl1pPr lvl="0" algn="l">
              <a:lnSpc>
                <a:spcPct val="100000"/>
              </a:lnSpc>
              <a:spcBef>
                <a:spcPts val="0"/>
              </a:spcBef>
              <a:spcAft>
                <a:spcPts val="0"/>
              </a:spcAft>
              <a:buNone/>
              <a:defRPr sz="3600" b="1">
                <a:solidFill>
                  <a:schemeClr val="lt1"/>
                </a:solidFill>
              </a:defRPr>
            </a:lvl1pPr>
            <a:lvl2pPr lvl="1" algn="l">
              <a:lnSpc>
                <a:spcPct val="100000"/>
              </a:lnSpc>
              <a:spcBef>
                <a:spcPts val="0"/>
              </a:spcBef>
              <a:spcAft>
                <a:spcPts val="0"/>
              </a:spcAft>
              <a:buNone/>
              <a:defRPr sz="3600" b="1">
                <a:solidFill>
                  <a:schemeClr val="lt1"/>
                </a:solidFill>
              </a:defRPr>
            </a:lvl2pPr>
            <a:lvl3pPr lvl="2" algn="l">
              <a:lnSpc>
                <a:spcPct val="100000"/>
              </a:lnSpc>
              <a:spcBef>
                <a:spcPts val="0"/>
              </a:spcBef>
              <a:spcAft>
                <a:spcPts val="0"/>
              </a:spcAft>
              <a:buNone/>
              <a:defRPr sz="3600" b="1">
                <a:solidFill>
                  <a:schemeClr val="lt1"/>
                </a:solidFill>
              </a:defRPr>
            </a:lvl3pPr>
            <a:lvl4pPr lvl="3" algn="l">
              <a:lnSpc>
                <a:spcPct val="100000"/>
              </a:lnSpc>
              <a:spcBef>
                <a:spcPts val="0"/>
              </a:spcBef>
              <a:spcAft>
                <a:spcPts val="0"/>
              </a:spcAft>
              <a:buNone/>
              <a:defRPr sz="3600" b="1">
                <a:solidFill>
                  <a:schemeClr val="lt1"/>
                </a:solidFill>
              </a:defRPr>
            </a:lvl4pPr>
            <a:lvl5pPr lvl="4" algn="l">
              <a:lnSpc>
                <a:spcPct val="100000"/>
              </a:lnSpc>
              <a:spcBef>
                <a:spcPts val="0"/>
              </a:spcBef>
              <a:spcAft>
                <a:spcPts val="0"/>
              </a:spcAft>
              <a:buNone/>
              <a:defRPr sz="3600" b="1">
                <a:solidFill>
                  <a:schemeClr val="lt1"/>
                </a:solidFill>
              </a:defRPr>
            </a:lvl5pPr>
            <a:lvl6pPr lvl="5" algn="l">
              <a:lnSpc>
                <a:spcPct val="100000"/>
              </a:lnSpc>
              <a:spcBef>
                <a:spcPts val="0"/>
              </a:spcBef>
              <a:spcAft>
                <a:spcPts val="0"/>
              </a:spcAft>
              <a:buNone/>
              <a:defRPr sz="3600" b="1">
                <a:solidFill>
                  <a:schemeClr val="lt1"/>
                </a:solidFill>
              </a:defRPr>
            </a:lvl6pPr>
            <a:lvl7pPr lvl="6" algn="l">
              <a:lnSpc>
                <a:spcPct val="100000"/>
              </a:lnSpc>
              <a:spcBef>
                <a:spcPts val="0"/>
              </a:spcBef>
              <a:spcAft>
                <a:spcPts val="0"/>
              </a:spcAft>
              <a:buNone/>
              <a:defRPr sz="3600" b="1">
                <a:solidFill>
                  <a:schemeClr val="lt1"/>
                </a:solidFill>
              </a:defRPr>
            </a:lvl7pPr>
            <a:lvl8pPr lvl="7" algn="l">
              <a:lnSpc>
                <a:spcPct val="100000"/>
              </a:lnSpc>
              <a:spcBef>
                <a:spcPts val="0"/>
              </a:spcBef>
              <a:spcAft>
                <a:spcPts val="0"/>
              </a:spcAft>
              <a:buNone/>
              <a:defRPr sz="3600" b="1">
                <a:solidFill>
                  <a:schemeClr val="lt1"/>
                </a:solidFill>
              </a:defRPr>
            </a:lvl8pPr>
            <a:lvl9pPr lvl="8" algn="l">
              <a:lnSpc>
                <a:spcPct val="100000"/>
              </a:lnSpc>
              <a:spcBef>
                <a:spcPts val="0"/>
              </a:spcBef>
              <a:spcAft>
                <a:spcPts val="0"/>
              </a:spcAft>
              <a:buNone/>
              <a:defRPr sz="3600" b="1">
                <a:solidFill>
                  <a:schemeClr val="lt1"/>
                </a:solidFill>
              </a:defRPr>
            </a:lvl9pPr>
          </a:lstStyle>
          <a:p>
            <a:endParaRPr/>
          </a:p>
        </p:txBody>
      </p:sp>
      <p:sp>
        <p:nvSpPr>
          <p:cNvPr id="186" name="Google Shape;186;p26"/>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ustom layout 14">
  <p:cSld name="Custom layout 14">
    <p:bg>
      <p:bgPr>
        <a:solidFill>
          <a:srgbClr val="FFFFFF"/>
        </a:solidFill>
        <a:effectLst/>
      </p:bgPr>
    </p:bg>
    <p:spTree>
      <p:nvGrpSpPr>
        <p:cNvPr id="1" name="Shape 187"/>
        <p:cNvGrpSpPr/>
        <p:nvPr/>
      </p:nvGrpSpPr>
      <p:grpSpPr>
        <a:xfrm>
          <a:off x="0" y="0"/>
          <a:ext cx="0" cy="0"/>
          <a:chOff x="0" y="0"/>
          <a:chExt cx="0" cy="0"/>
        </a:xfrm>
      </p:grpSpPr>
      <p:sp>
        <p:nvSpPr>
          <p:cNvPr id="191" name="Google Shape;191;p27"/>
          <p:cNvSpPr txBox="1">
            <a:spLocks noGrp="1"/>
          </p:cNvSpPr>
          <p:nvPr>
            <p:ph type="ctrTitle"/>
          </p:nvPr>
        </p:nvSpPr>
        <p:spPr>
          <a:xfrm>
            <a:off x="2038350" y="647700"/>
            <a:ext cx="5994900" cy="4015500"/>
          </a:xfrm>
          <a:prstGeom prst="rect">
            <a:avLst/>
          </a:prstGeom>
          <a:noFill/>
        </p:spPr>
        <p:txBody>
          <a:bodyPr spcFirstLastPara="1" wrap="square" lIns="91425" tIns="91425" rIns="91425" bIns="91425" anchor="t" anchorCtr="0">
            <a:normAutofit/>
          </a:bodyPr>
          <a:lstStyle>
            <a:lvl1pPr lvl="0" algn="l">
              <a:lnSpc>
                <a:spcPct val="100000"/>
              </a:lnSpc>
              <a:spcBef>
                <a:spcPts val="0"/>
              </a:spcBef>
              <a:spcAft>
                <a:spcPts val="0"/>
              </a:spcAft>
              <a:buClr>
                <a:srgbClr val="FFFFFF"/>
              </a:buClr>
              <a:buSzPts val="6000"/>
              <a:buNone/>
              <a:defRPr sz="6000" b="1">
                <a:solidFill>
                  <a:srgbClr val="FFFFFF"/>
                </a:solidFill>
              </a:defRPr>
            </a:lvl1pPr>
            <a:lvl2pPr lvl="1" algn="l">
              <a:lnSpc>
                <a:spcPct val="100000"/>
              </a:lnSpc>
              <a:spcBef>
                <a:spcPts val="0"/>
              </a:spcBef>
              <a:spcAft>
                <a:spcPts val="0"/>
              </a:spcAft>
              <a:buClr>
                <a:srgbClr val="FFFFFF"/>
              </a:buClr>
              <a:buSzPts val="6000"/>
              <a:buNone/>
              <a:defRPr sz="6000" b="1">
                <a:solidFill>
                  <a:srgbClr val="FFFFFF"/>
                </a:solidFill>
              </a:defRPr>
            </a:lvl2pPr>
            <a:lvl3pPr lvl="2" algn="l">
              <a:lnSpc>
                <a:spcPct val="100000"/>
              </a:lnSpc>
              <a:spcBef>
                <a:spcPts val="0"/>
              </a:spcBef>
              <a:spcAft>
                <a:spcPts val="0"/>
              </a:spcAft>
              <a:buClr>
                <a:srgbClr val="FFFFFF"/>
              </a:buClr>
              <a:buSzPts val="6000"/>
              <a:buNone/>
              <a:defRPr sz="6000" b="1">
                <a:solidFill>
                  <a:srgbClr val="FFFFFF"/>
                </a:solidFill>
              </a:defRPr>
            </a:lvl3pPr>
            <a:lvl4pPr lvl="3" algn="l">
              <a:lnSpc>
                <a:spcPct val="100000"/>
              </a:lnSpc>
              <a:spcBef>
                <a:spcPts val="0"/>
              </a:spcBef>
              <a:spcAft>
                <a:spcPts val="0"/>
              </a:spcAft>
              <a:buClr>
                <a:srgbClr val="FFFFFF"/>
              </a:buClr>
              <a:buSzPts val="6000"/>
              <a:buNone/>
              <a:defRPr sz="6000" b="1">
                <a:solidFill>
                  <a:srgbClr val="FFFFFF"/>
                </a:solidFill>
              </a:defRPr>
            </a:lvl4pPr>
            <a:lvl5pPr lvl="4" algn="l">
              <a:lnSpc>
                <a:spcPct val="100000"/>
              </a:lnSpc>
              <a:spcBef>
                <a:spcPts val="0"/>
              </a:spcBef>
              <a:spcAft>
                <a:spcPts val="0"/>
              </a:spcAft>
              <a:buClr>
                <a:srgbClr val="FFFFFF"/>
              </a:buClr>
              <a:buSzPts val="6000"/>
              <a:buNone/>
              <a:defRPr sz="6000" b="1">
                <a:solidFill>
                  <a:srgbClr val="FFFFFF"/>
                </a:solidFill>
              </a:defRPr>
            </a:lvl5pPr>
            <a:lvl6pPr lvl="5" algn="l">
              <a:lnSpc>
                <a:spcPct val="100000"/>
              </a:lnSpc>
              <a:spcBef>
                <a:spcPts val="0"/>
              </a:spcBef>
              <a:spcAft>
                <a:spcPts val="0"/>
              </a:spcAft>
              <a:buClr>
                <a:srgbClr val="FFFFFF"/>
              </a:buClr>
              <a:buSzPts val="6000"/>
              <a:buNone/>
              <a:defRPr sz="6000" b="1">
                <a:solidFill>
                  <a:srgbClr val="FFFFFF"/>
                </a:solidFill>
              </a:defRPr>
            </a:lvl6pPr>
            <a:lvl7pPr lvl="6" algn="l">
              <a:lnSpc>
                <a:spcPct val="100000"/>
              </a:lnSpc>
              <a:spcBef>
                <a:spcPts val="0"/>
              </a:spcBef>
              <a:spcAft>
                <a:spcPts val="0"/>
              </a:spcAft>
              <a:buClr>
                <a:srgbClr val="FFFFFF"/>
              </a:buClr>
              <a:buSzPts val="6000"/>
              <a:buNone/>
              <a:defRPr sz="6000" b="1">
                <a:solidFill>
                  <a:srgbClr val="FFFFFF"/>
                </a:solidFill>
              </a:defRPr>
            </a:lvl7pPr>
            <a:lvl8pPr lvl="7" algn="l">
              <a:lnSpc>
                <a:spcPct val="100000"/>
              </a:lnSpc>
              <a:spcBef>
                <a:spcPts val="0"/>
              </a:spcBef>
              <a:spcAft>
                <a:spcPts val="0"/>
              </a:spcAft>
              <a:buClr>
                <a:srgbClr val="FFFFFF"/>
              </a:buClr>
              <a:buSzPts val="6000"/>
              <a:buNone/>
              <a:defRPr sz="6000" b="1">
                <a:solidFill>
                  <a:srgbClr val="FFFFFF"/>
                </a:solidFill>
              </a:defRPr>
            </a:lvl8pPr>
            <a:lvl9pPr lvl="8" algn="l">
              <a:lnSpc>
                <a:spcPct val="100000"/>
              </a:lnSpc>
              <a:spcBef>
                <a:spcPts val="0"/>
              </a:spcBef>
              <a:spcAft>
                <a:spcPts val="0"/>
              </a:spcAft>
              <a:buClr>
                <a:srgbClr val="FFFFFF"/>
              </a:buClr>
              <a:buSzPts val="6000"/>
              <a:buNone/>
              <a:defRPr sz="6000" b="1">
                <a:solidFill>
                  <a:srgbClr val="FFFFFF"/>
                </a:solidFill>
              </a:defRPr>
            </a:lvl9pPr>
          </a:lstStyle>
          <a:p>
            <a:endParaRPr/>
          </a:p>
        </p:txBody>
      </p:sp>
      <p:sp>
        <p:nvSpPr>
          <p:cNvPr id="192" name="Google Shape;192;p27"/>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ustom layout 15">
  <p:cSld name="Custom layout 15">
    <p:bg>
      <p:bgPr>
        <a:solidFill>
          <a:srgbClr val="FFFFFF"/>
        </a:solidFill>
        <a:effectLst/>
      </p:bgPr>
    </p:bg>
    <p:spTree>
      <p:nvGrpSpPr>
        <p:cNvPr id="1" name="Shape 193"/>
        <p:cNvGrpSpPr/>
        <p:nvPr/>
      </p:nvGrpSpPr>
      <p:grpSpPr>
        <a:xfrm>
          <a:off x="0" y="0"/>
          <a:ext cx="0" cy="0"/>
          <a:chOff x="0" y="0"/>
          <a:chExt cx="0" cy="0"/>
        </a:xfrm>
      </p:grpSpPr>
      <p:sp>
        <p:nvSpPr>
          <p:cNvPr id="197" name="Google Shape;197;p28"/>
          <p:cNvSpPr txBox="1">
            <a:spLocks noGrp="1"/>
          </p:cNvSpPr>
          <p:nvPr>
            <p:ph type="title"/>
          </p:nvPr>
        </p:nvSpPr>
        <p:spPr>
          <a:xfrm>
            <a:off x="3019425" y="1662150"/>
            <a:ext cx="3105300" cy="1819200"/>
          </a:xfrm>
          <a:prstGeom prst="rect">
            <a:avLst/>
          </a:prstGeom>
          <a:noFill/>
        </p:spPr>
        <p:txBody>
          <a:bodyPr spcFirstLastPara="1" wrap="square" lIns="91425" tIns="91425" rIns="91425" bIns="91425" anchor="ctr" anchorCtr="0">
            <a:normAutofit/>
          </a:bodyPr>
          <a:lstStyle>
            <a:lvl1pPr lvl="0" algn="ctr">
              <a:lnSpc>
                <a:spcPct val="100000"/>
              </a:lnSpc>
              <a:spcBef>
                <a:spcPts val="0"/>
              </a:spcBef>
              <a:spcAft>
                <a:spcPts val="0"/>
              </a:spcAft>
              <a:buNone/>
              <a:defRPr sz="4000" b="1">
                <a:solidFill>
                  <a:srgbClr val="455A64"/>
                </a:solidFill>
              </a:defRPr>
            </a:lvl1pPr>
            <a:lvl2pPr lvl="1" algn="ctr">
              <a:lnSpc>
                <a:spcPct val="100000"/>
              </a:lnSpc>
              <a:spcBef>
                <a:spcPts val="0"/>
              </a:spcBef>
              <a:spcAft>
                <a:spcPts val="0"/>
              </a:spcAft>
              <a:buNone/>
              <a:defRPr sz="2800" b="1">
                <a:solidFill>
                  <a:srgbClr val="455A64"/>
                </a:solidFill>
              </a:defRPr>
            </a:lvl2pPr>
            <a:lvl3pPr lvl="2" algn="ctr">
              <a:lnSpc>
                <a:spcPct val="100000"/>
              </a:lnSpc>
              <a:spcBef>
                <a:spcPts val="0"/>
              </a:spcBef>
              <a:spcAft>
                <a:spcPts val="0"/>
              </a:spcAft>
              <a:buNone/>
              <a:defRPr sz="2800" b="1">
                <a:solidFill>
                  <a:srgbClr val="455A64"/>
                </a:solidFill>
              </a:defRPr>
            </a:lvl3pPr>
            <a:lvl4pPr lvl="3" algn="ctr">
              <a:lnSpc>
                <a:spcPct val="100000"/>
              </a:lnSpc>
              <a:spcBef>
                <a:spcPts val="0"/>
              </a:spcBef>
              <a:spcAft>
                <a:spcPts val="0"/>
              </a:spcAft>
              <a:buNone/>
              <a:defRPr sz="2800" b="1">
                <a:solidFill>
                  <a:srgbClr val="455A64"/>
                </a:solidFill>
              </a:defRPr>
            </a:lvl4pPr>
            <a:lvl5pPr lvl="4" algn="ctr">
              <a:lnSpc>
                <a:spcPct val="100000"/>
              </a:lnSpc>
              <a:spcBef>
                <a:spcPts val="0"/>
              </a:spcBef>
              <a:spcAft>
                <a:spcPts val="0"/>
              </a:spcAft>
              <a:buNone/>
              <a:defRPr sz="2800" b="1">
                <a:solidFill>
                  <a:srgbClr val="455A64"/>
                </a:solidFill>
              </a:defRPr>
            </a:lvl5pPr>
            <a:lvl6pPr lvl="5" algn="ctr">
              <a:lnSpc>
                <a:spcPct val="100000"/>
              </a:lnSpc>
              <a:spcBef>
                <a:spcPts val="0"/>
              </a:spcBef>
              <a:spcAft>
                <a:spcPts val="0"/>
              </a:spcAft>
              <a:buNone/>
              <a:defRPr sz="2800" b="1">
                <a:solidFill>
                  <a:srgbClr val="455A64"/>
                </a:solidFill>
              </a:defRPr>
            </a:lvl6pPr>
            <a:lvl7pPr lvl="6" algn="ctr">
              <a:lnSpc>
                <a:spcPct val="100000"/>
              </a:lnSpc>
              <a:spcBef>
                <a:spcPts val="0"/>
              </a:spcBef>
              <a:spcAft>
                <a:spcPts val="0"/>
              </a:spcAft>
              <a:buNone/>
              <a:defRPr sz="2800" b="1">
                <a:solidFill>
                  <a:srgbClr val="455A64"/>
                </a:solidFill>
              </a:defRPr>
            </a:lvl7pPr>
            <a:lvl8pPr lvl="7" algn="ctr">
              <a:lnSpc>
                <a:spcPct val="100000"/>
              </a:lnSpc>
              <a:spcBef>
                <a:spcPts val="0"/>
              </a:spcBef>
              <a:spcAft>
                <a:spcPts val="0"/>
              </a:spcAft>
              <a:buNone/>
              <a:defRPr sz="2800" b="1">
                <a:solidFill>
                  <a:srgbClr val="455A64"/>
                </a:solidFill>
              </a:defRPr>
            </a:lvl8pPr>
            <a:lvl9pPr lvl="8" algn="ctr">
              <a:lnSpc>
                <a:spcPct val="100000"/>
              </a:lnSpc>
              <a:spcBef>
                <a:spcPts val="0"/>
              </a:spcBef>
              <a:spcAft>
                <a:spcPts val="0"/>
              </a:spcAft>
              <a:buNone/>
              <a:defRPr sz="2800" b="1">
                <a:solidFill>
                  <a:srgbClr val="455A64"/>
                </a:solidFill>
              </a:defRPr>
            </a:lvl9pPr>
          </a:lstStyle>
          <a:p>
            <a:endParaRPr/>
          </a:p>
        </p:txBody>
      </p:sp>
      <p:sp>
        <p:nvSpPr>
          <p:cNvPr id="198" name="Google Shape;198;p28"/>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ounded Rectangle 10"/>
          <p:cNvSpPr/>
          <p:nvPr/>
        </p:nvSpPr>
        <p:spPr>
          <a:xfrm>
            <a:off x="418597" y="325622"/>
            <a:ext cx="8306809" cy="3255997"/>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468344" y="3696462"/>
            <a:ext cx="8183880" cy="507492"/>
          </a:xfrm>
        </p:spPr>
        <p:txBody>
          <a:bodyPr lIns="91440" bIns="0" anchor="b"/>
          <a:lstStyle>
            <a:lvl1pPr algn="l">
              <a:buNone/>
              <a:defRPr sz="3600" b="0" cap="none" baseline="0">
                <a:solidFill>
                  <a:schemeClr val="bg2">
                    <a:shade val="25000"/>
                  </a:schemeClr>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68344" y="4218363"/>
            <a:ext cx="8183880" cy="315468"/>
          </a:xfrm>
        </p:spPr>
        <p:txBody>
          <a:bodyPr lIns="118872" tIns="0" anchor="t"/>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pPr algn="l" eaLnBrk="1" latinLnBrk="0" hangingPunct="1"/>
            <a:fld id="{48D92626-37D2-4832-BF7A-BC283494A20D}" type="datetimeFigureOut">
              <a:rPr lang="en-US" smtClean="0"/>
              <a:t>8/30/2022</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514352" y="397764"/>
            <a:ext cx="3931920" cy="329184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755360" y="397764"/>
            <a:ext cx="3931920" cy="329184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48D92626-37D2-4832-BF7A-BC283494A20D}" type="datetimeFigureOut">
              <a:rPr lang="en-US" smtClean="0"/>
              <a:t>8/30/2022</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3737610"/>
            <a:ext cx="8183880" cy="788670"/>
          </a:xfrm>
        </p:spPr>
        <p:txBody>
          <a:bodyPr anchor="b"/>
          <a:lstStyle>
            <a:lvl1pPr>
              <a:defRPr b="1"/>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607224" y="434578"/>
            <a:ext cx="3931920" cy="59412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52169" y="434578"/>
            <a:ext cx="3931920" cy="59412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7224" y="1085850"/>
            <a:ext cx="3931920" cy="261747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52169" y="1085850"/>
            <a:ext cx="3931920" cy="261747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48D92626-37D2-4832-BF7A-BC283494A20D}" type="datetimeFigureOut">
              <a:rPr lang="en-US" smtClean="0"/>
              <a:t>8/30/2022</a:t>
            </a:fld>
            <a:endParaRPr lang="en-US"/>
          </a:p>
        </p:txBody>
      </p:sp>
      <p:sp>
        <p:nvSpPr>
          <p:cNvPr id="8" name="Footer Placeholder 7"/>
          <p:cNvSpPr>
            <a:spLocks noGrp="1"/>
          </p:cNvSpPr>
          <p:nvPr>
            <p:ph type="ftr" sz="quarter" idx="11"/>
          </p:nvPr>
        </p:nvSpPr>
        <p:spPr/>
        <p:txBody>
          <a:bodyPr/>
          <a:lstStyle>
            <a:extLst/>
          </a:lstStyle>
          <a:p>
            <a:endParaRPr kumimoji="0" lang="en-US"/>
          </a:p>
        </p:txBody>
      </p:sp>
      <p:sp>
        <p:nvSpPr>
          <p:cNvPr id="9" name="Slide Number Placeholder 8"/>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48D92626-37D2-4832-BF7A-BC283494A20D}" type="datetimeFigureOut">
              <a:rPr lang="en-US" smtClean="0"/>
              <a:t>8/30/2022</a:t>
            </a:fld>
            <a:endParaRPr lang="en-US"/>
          </a:p>
        </p:txBody>
      </p:sp>
      <p:sp>
        <p:nvSpPr>
          <p:cNvPr id="4" name="Footer Placeholder 3"/>
          <p:cNvSpPr>
            <a:spLocks noGrp="1"/>
          </p:cNvSpPr>
          <p:nvPr>
            <p:ph type="ftr" sz="quarter" idx="11"/>
          </p:nvPr>
        </p:nvSpPr>
        <p:spPr/>
        <p:txBody>
          <a:bodyPr/>
          <a:lstStyle>
            <a:extLst/>
          </a:lstStyle>
          <a:p>
            <a:endParaRPr kumimoji="0" lang="en-US"/>
          </a:p>
        </p:txBody>
      </p:sp>
      <p:sp>
        <p:nvSpPr>
          <p:cNvPr id="5" name="Slide Number Placeholder 4"/>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ounded Rectangle 6"/>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48D92626-37D2-4832-BF7A-BC283494A20D}" type="datetimeFigureOut">
              <a:rPr lang="en-US" smtClean="0"/>
              <a:t>8/30/2022</a:t>
            </a:fld>
            <a:endParaRPr lang="en-US"/>
          </a:p>
        </p:txBody>
      </p:sp>
      <p:sp>
        <p:nvSpPr>
          <p:cNvPr id="3" name="Footer Placeholder 2"/>
          <p:cNvSpPr>
            <a:spLocks noGrp="1"/>
          </p:cNvSpPr>
          <p:nvPr>
            <p:ph type="ftr" sz="quarter" idx="11"/>
          </p:nvPr>
        </p:nvSpPr>
        <p:spPr/>
        <p:txBody>
          <a:bodyPr/>
          <a:lstStyle>
            <a:extLst/>
          </a:lstStyle>
          <a:p>
            <a:endParaRPr kumimoji="0" lang="en-US"/>
          </a:p>
        </p:txBody>
      </p:sp>
      <p:sp>
        <p:nvSpPr>
          <p:cNvPr id="4" name="Slide Number Placeholder 3"/>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400050"/>
            <a:ext cx="2971800" cy="685800"/>
          </a:xfrm>
        </p:spPr>
        <p:txBody>
          <a:bodyPr anchor="b"/>
          <a:lstStyle>
            <a:lvl1pPr algn="l">
              <a:buNone/>
              <a:defRPr sz="2200" b="1">
                <a:solidFill>
                  <a:schemeClr val="accent1"/>
                </a:solidFill>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5538847" y="1085852"/>
            <a:ext cx="2971800" cy="3154584"/>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1"/>
          </p:nvPr>
        </p:nvSpPr>
        <p:spPr>
          <a:xfrm>
            <a:off x="761373" y="697608"/>
            <a:ext cx="4626159" cy="35433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pPr algn="l" eaLnBrk="1" latinLnBrk="0" hangingPunct="1"/>
            <a:fld id="{48D92626-37D2-4832-BF7A-BC283494A20D}" type="datetimeFigureOut">
              <a:rPr lang="en-US" smtClean="0"/>
              <a:t>8/30/2022</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ound Single Corner Rectangle 10"/>
          <p:cNvSpPr/>
          <p:nvPr/>
        </p:nvSpPr>
        <p:spPr>
          <a:xfrm>
            <a:off x="6400801" y="325622"/>
            <a:ext cx="2324605" cy="325755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457200" y="3759042"/>
            <a:ext cx="8229600" cy="788670"/>
          </a:xfrm>
        </p:spPr>
        <p:txBody>
          <a:bodyPr anchor="t"/>
          <a:lstStyle>
            <a:lvl1pPr algn="l">
              <a:buNone/>
              <a:defRPr sz="3600" b="0">
                <a:solidFill>
                  <a:schemeClr val="bg2">
                    <a:shade val="25000"/>
                  </a:schemeClr>
                </a:solidFill>
                <a:effectLst/>
              </a:defRPr>
            </a:lvl1pPr>
            <a:extLst/>
          </a:lstStyle>
          <a:p>
            <a:r>
              <a:rPr kumimoji="0" lang="en-US" smtClean="0"/>
              <a:t>Click to edit Master title style</a:t>
            </a:r>
            <a:endParaRPr kumimoji="0" lang="en-US"/>
          </a:p>
        </p:txBody>
      </p:sp>
      <p:sp>
        <p:nvSpPr>
          <p:cNvPr id="4" name="Text Placeholder 3"/>
          <p:cNvSpPr>
            <a:spLocks noGrp="1"/>
          </p:cNvSpPr>
          <p:nvPr>
            <p:ph type="body" sz="half" idx="2"/>
          </p:nvPr>
        </p:nvSpPr>
        <p:spPr bwMode="grayWhite">
          <a:xfrm>
            <a:off x="6462712" y="400050"/>
            <a:ext cx="2240280" cy="315861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pPr algn="l" eaLnBrk="1" latinLnBrk="0" hangingPunct="1"/>
            <a:fld id="{48D92626-37D2-4832-BF7A-BC283494A20D}" type="datetimeFigureOut">
              <a:rPr lang="en-US" smtClean="0"/>
              <a:t>8/30/2022</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pPr marL="0" lvl="0" indent="0" algn="r" rtl="0">
              <a:spcBef>
                <a:spcPts val="0"/>
              </a:spcBef>
              <a:spcAft>
                <a:spcPts val="0"/>
              </a:spcAft>
              <a:buNone/>
            </a:pPr>
            <a:fld id="{00000000-1234-1234-1234-123412341234}" type="slidenum">
              <a:rPr lang="en" smtClean="0"/>
              <a:t>‹#›</a:t>
            </a:fld>
            <a:endParaRPr lang="en"/>
          </a:p>
        </p:txBody>
      </p:sp>
      <p:sp>
        <p:nvSpPr>
          <p:cNvPr id="3" name="Picture Placeholder 2"/>
          <p:cNvSpPr>
            <a:spLocks noGrp="1"/>
          </p:cNvSpPr>
          <p:nvPr>
            <p:ph type="pic" idx="1"/>
          </p:nvPr>
        </p:nvSpPr>
        <p:spPr>
          <a:xfrm>
            <a:off x="421480" y="326826"/>
            <a:ext cx="5925312" cy="3257550"/>
          </a:xfrm>
          <a:prstGeom prst="snipRoundRect">
            <a:avLst>
              <a:gd name="adj1" fmla="val 1040"/>
              <a:gd name="adj2" fmla="val 0"/>
            </a:avLst>
          </a:prstGeom>
          <a:solidFill>
            <a:schemeClr val="bg2">
              <a:shade val="10000"/>
            </a:schemeClr>
          </a:solidFill>
        </p:spPr>
        <p:txBody>
          <a:bodyPr/>
          <a:lstStyle>
            <a:lvl1pPr marL="0" indent="0">
              <a:buNone/>
              <a:defRPr sz="3200"/>
            </a:lvl1pPr>
            <a:extLst/>
          </a:lstStyle>
          <a:p>
            <a:r>
              <a:rPr kumimoji="0" lang="en-US" smtClean="0"/>
              <a:t>Click icon to add picture</a:t>
            </a:r>
            <a:endParaRPr kumimoji="0"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ounded Rectangle 6"/>
          <p:cNvSpPr/>
          <p:nvPr/>
        </p:nvSpPr>
        <p:spPr>
          <a:xfrm>
            <a:off x="304801" y="246889"/>
            <a:ext cx="8532055" cy="4647614"/>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Rounded Rectangle 8"/>
          <p:cNvSpPr/>
          <p:nvPr/>
        </p:nvSpPr>
        <p:spPr>
          <a:xfrm>
            <a:off x="418597" y="325622"/>
            <a:ext cx="8306809" cy="41148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3" name="Title Placeholder 12"/>
          <p:cNvSpPr>
            <a:spLocks noGrp="1"/>
          </p:cNvSpPr>
          <p:nvPr>
            <p:ph type="title"/>
          </p:nvPr>
        </p:nvSpPr>
        <p:spPr>
          <a:xfrm>
            <a:off x="502920" y="3739193"/>
            <a:ext cx="8183880" cy="788670"/>
          </a:xfrm>
          <a:prstGeom prst="rect">
            <a:avLst/>
          </a:prstGeom>
        </p:spPr>
        <p:txBody>
          <a:bodyPr vert="horz" anchor="b">
            <a:normAutofit/>
          </a:bodyPr>
          <a:lstStyle>
            <a:extLst/>
          </a:lstStyle>
          <a:p>
            <a:r>
              <a:rPr kumimoji="0" lang="en-US" smtClean="0"/>
              <a:t>Click to edit Master title style</a:t>
            </a:r>
            <a:endParaRPr kumimoji="0" lang="en-US"/>
          </a:p>
        </p:txBody>
      </p:sp>
      <p:sp>
        <p:nvSpPr>
          <p:cNvPr id="4" name="Text Placeholder 3"/>
          <p:cNvSpPr>
            <a:spLocks noGrp="1"/>
          </p:cNvSpPr>
          <p:nvPr>
            <p:ph type="body" idx="1"/>
          </p:nvPr>
        </p:nvSpPr>
        <p:spPr>
          <a:xfrm>
            <a:off x="502920" y="397764"/>
            <a:ext cx="8183880" cy="3140964"/>
          </a:xfrm>
          <a:prstGeom prst="rect">
            <a:avLst/>
          </a:prstGeom>
        </p:spPr>
        <p:txBody>
          <a:bodyPr vert="horz" lIns="182880" tIns="9144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5" name="Date Placeholder 24"/>
          <p:cNvSpPr>
            <a:spLocks noGrp="1"/>
          </p:cNvSpPr>
          <p:nvPr>
            <p:ph type="dt" sz="half" idx="2"/>
          </p:nvPr>
        </p:nvSpPr>
        <p:spPr>
          <a:xfrm>
            <a:off x="3776328" y="4583907"/>
            <a:ext cx="2286000" cy="273844"/>
          </a:xfrm>
          <a:prstGeom prst="rect">
            <a:avLst/>
          </a:prstGeom>
        </p:spPr>
        <p:txBody>
          <a:bodyPr vert="horz" anchor="b"/>
          <a:lstStyle>
            <a:lvl1pPr algn="r" eaLnBrk="1" latinLnBrk="0" hangingPunct="1">
              <a:defRPr kumimoji="0" sz="1000">
                <a:solidFill>
                  <a:schemeClr val="bg2">
                    <a:shade val="50000"/>
                  </a:schemeClr>
                </a:solidFill>
              </a:defRPr>
            </a:lvl1pPr>
            <a:extLst/>
          </a:lstStyle>
          <a:p>
            <a:pPr algn="l" eaLnBrk="1" latinLnBrk="0" hangingPunct="1"/>
            <a:fld id="{48D92626-37D2-4832-BF7A-BC283494A20D}" type="datetimeFigureOut">
              <a:rPr lang="en-US" smtClean="0"/>
              <a:t>8/30/2022</a:t>
            </a:fld>
            <a:endParaRPr lang="en-US" sz="1300" dirty="0">
              <a:solidFill>
                <a:schemeClr val="bg2">
                  <a:tint val="60000"/>
                  <a:satMod val="155000"/>
                </a:schemeClr>
              </a:solidFill>
            </a:endParaRPr>
          </a:p>
        </p:txBody>
      </p:sp>
      <p:sp>
        <p:nvSpPr>
          <p:cNvPr id="18" name="Footer Placeholder 17"/>
          <p:cNvSpPr>
            <a:spLocks noGrp="1"/>
          </p:cNvSpPr>
          <p:nvPr>
            <p:ph type="ftr" sz="quarter" idx="3"/>
          </p:nvPr>
        </p:nvSpPr>
        <p:spPr>
          <a:xfrm>
            <a:off x="6062328" y="4583907"/>
            <a:ext cx="2286000" cy="273844"/>
          </a:xfrm>
          <a:prstGeom prst="rect">
            <a:avLst/>
          </a:prstGeom>
        </p:spPr>
        <p:txBody>
          <a:bodyPr vert="horz" anchor="b"/>
          <a:lstStyle>
            <a:lvl1pPr algn="l" eaLnBrk="1" latinLnBrk="0" hangingPunct="1">
              <a:defRPr kumimoji="0" sz="1000">
                <a:solidFill>
                  <a:schemeClr val="bg2">
                    <a:shade val="50000"/>
                  </a:schemeClr>
                </a:solidFill>
              </a:defRPr>
            </a:lvl1pPr>
            <a:extLst/>
          </a:lstStyle>
          <a:p>
            <a:pPr algn="r" eaLnBrk="1" latinLnBrk="0" hangingPunct="1"/>
            <a:endParaRPr kumimoji="0" lang="en-US" sz="1300" dirty="0">
              <a:solidFill>
                <a:schemeClr val="bg2">
                  <a:tint val="60000"/>
                  <a:satMod val="155000"/>
                </a:schemeClr>
              </a:solidFill>
            </a:endParaRPr>
          </a:p>
        </p:txBody>
      </p:sp>
      <p:sp>
        <p:nvSpPr>
          <p:cNvPr id="5" name="Slide Number Placeholder 4"/>
          <p:cNvSpPr>
            <a:spLocks noGrp="1"/>
          </p:cNvSpPr>
          <p:nvPr>
            <p:ph type="sldNum" sz="quarter" idx="4"/>
          </p:nvPr>
        </p:nvSpPr>
        <p:spPr>
          <a:xfrm>
            <a:off x="8348328" y="4583907"/>
            <a:ext cx="457200" cy="273844"/>
          </a:xfrm>
          <a:prstGeom prst="rect">
            <a:avLst/>
          </a:prstGeom>
        </p:spPr>
        <p:txBody>
          <a:bodyPr vert="horz" anchor="b"/>
          <a:lstStyle>
            <a:lvl1pPr algn="r" eaLnBrk="1" latinLnBrk="0" hangingPunct="1">
              <a:defRPr kumimoji="0" sz="1000">
                <a:solidFill>
                  <a:schemeClr val="bg2">
                    <a:shade val="50000"/>
                  </a:schemeClr>
                </a:solidFill>
              </a:defRPr>
            </a:lvl1pPr>
            <a:extLst/>
          </a:lstStyle>
          <a:p>
            <a:pPr marL="0" lvl="0" indent="0" algn="r" rtl="0">
              <a:spcBef>
                <a:spcPts val="0"/>
              </a:spcBef>
              <a:spcAft>
                <a:spcPts val="0"/>
              </a:spcAft>
              <a:buNone/>
            </a:pPr>
            <a:fld id="{00000000-1234-1234-1234-123412341234}" type="slidenum">
              <a:rPr lang="en" smtClean="0"/>
              <a:t>‹#›</a:t>
            </a:fld>
            <a:endParaRPr lang="en"/>
          </a:p>
        </p:txBody>
      </p:sp>
    </p:spTree>
  </p:cSld>
  <p:clrMap bg1="lt1" tx1="dk1" bg2="lt2" tx2="dk2" accent1="accent1" accent2="accent2" accent3="accent3" accent4="accent4" accent5="accent5" accent6="accent6" hlink="hlink" folHlink="folHlink"/>
  <p:sldLayoutIdLst>
    <p:sldLayoutId id="2147484125" r:id="rId1"/>
    <p:sldLayoutId id="2147484126" r:id="rId2"/>
    <p:sldLayoutId id="2147484127" r:id="rId3"/>
    <p:sldLayoutId id="2147484128" r:id="rId4"/>
    <p:sldLayoutId id="2147484129" r:id="rId5"/>
    <p:sldLayoutId id="2147484130" r:id="rId6"/>
    <p:sldLayoutId id="2147484131" r:id="rId7"/>
    <p:sldLayoutId id="2147484132" r:id="rId8"/>
    <p:sldLayoutId id="2147484133" r:id="rId9"/>
    <p:sldLayoutId id="2147484134" r:id="rId10"/>
    <p:sldLayoutId id="2147484135" r:id="rId11"/>
    <p:sldLayoutId id="2147484136" r:id="rId12"/>
    <p:sldLayoutId id="2147484137" r:id="rId13"/>
    <p:sldLayoutId id="2147484138" r:id="rId14"/>
    <p:sldLayoutId id="2147484139" r:id="rId15"/>
    <p:sldLayoutId id="2147484140" r:id="rId16"/>
    <p:sldLayoutId id="2147484141" r:id="rId17"/>
    <p:sldLayoutId id="2147484142" r:id="rId18"/>
    <p:sldLayoutId id="2147484143" r:id="rId19"/>
    <p:sldLayoutId id="2147484144" r:id="rId20"/>
    <p:sldLayoutId id="2147484145" r:id="rId21"/>
    <p:sldLayoutId id="2147484146" r:id="rId22"/>
    <p:sldLayoutId id="2147484147" r:id="rId23"/>
    <p:sldLayoutId id="2147484148" r:id="rId24"/>
    <p:sldLayoutId id="2147484149" r:id="rId25"/>
    <p:sldLayoutId id="2147484150" r:id="rId26"/>
    <p:sldLayoutId id="2147484151" r:id="rId27"/>
  </p:sldLayoutIdLst>
  <p:hf sldNum="0" hdr="0" ftr="0" dt="0"/>
  <p:txStyles>
    <p:titleStyle>
      <a:lvl1pPr algn="l" rtl="0" eaLnBrk="1" latinLnBrk="0" hangingPunct="1">
        <a:spcBef>
          <a:spcPct val="0"/>
        </a:spcBef>
        <a:buNone/>
        <a:defRPr kumimoji="0" sz="3600" b="1" kern="1200">
          <a:solidFill>
            <a:schemeClr val="accent1">
              <a:tint val="88000"/>
              <a:satMod val="150000"/>
            </a:schemeClr>
          </a:solidFill>
          <a:effectLst>
            <a:outerShdw blurRad="53975" dist="22860" dir="5400000" algn="tl" rotWithShape="0">
              <a:srgbClr val="000000">
                <a:alpha val="55000"/>
              </a:srgbClr>
            </a:outerShdw>
          </a:effectLst>
          <a:latin typeface="+mj-lt"/>
          <a:ea typeface="+mj-ea"/>
          <a:cs typeface="+mj-cs"/>
        </a:defRPr>
      </a:lvl1pPr>
      <a:extLst/>
    </p:titleStyle>
    <p:bodyStyle>
      <a:lvl1pPr marL="265176" indent="-265176" algn="l" rtl="0" eaLnBrk="1" latinLnBrk="0" hangingPunct="1">
        <a:spcBef>
          <a:spcPts val="250"/>
        </a:spcBef>
        <a:buClr>
          <a:schemeClr val="accent1"/>
        </a:buClr>
        <a:buSzPct val="80000"/>
        <a:buFont typeface="Wingdings 2"/>
        <a:buChar char=""/>
        <a:defRPr kumimoji="0" sz="2800" kern="1200">
          <a:solidFill>
            <a:schemeClr val="tx1"/>
          </a:solidFill>
          <a:effectLst/>
          <a:latin typeface="+mn-lt"/>
          <a:ea typeface="+mn-ea"/>
          <a:cs typeface="+mn-cs"/>
        </a:defRPr>
      </a:lvl1pPr>
      <a:lvl2pPr marL="548640" indent="-201168" algn="l" rtl="0" eaLnBrk="1" latinLnBrk="0" hangingPunct="1">
        <a:spcBef>
          <a:spcPts val="250"/>
        </a:spcBef>
        <a:buClr>
          <a:schemeClr val="accent1"/>
        </a:buClr>
        <a:buSzPct val="100000"/>
        <a:buFont typeface="Verdana"/>
        <a:buChar char="◦"/>
        <a:defRPr kumimoji="0" sz="2400" kern="1200">
          <a:solidFill>
            <a:schemeClr val="tx1"/>
          </a:solidFill>
          <a:latin typeface="+mn-lt"/>
          <a:ea typeface="+mn-ea"/>
          <a:cs typeface="+mn-cs"/>
        </a:defRPr>
      </a:lvl2pPr>
      <a:lvl3pPr marL="786384" indent="-182880" algn="l" rtl="0" eaLnBrk="1" latinLnBrk="0" hangingPunct="1">
        <a:spcBef>
          <a:spcPts val="250"/>
        </a:spcBef>
        <a:buClr>
          <a:schemeClr val="accent2">
            <a:tint val="85000"/>
            <a:satMod val="285000"/>
          </a:schemeClr>
        </a:buClr>
        <a:buSzPct val="100000"/>
        <a:buFont typeface="Wingdings 2"/>
        <a:buChar char=""/>
        <a:defRPr kumimoji="0" sz="2200" kern="1200">
          <a:solidFill>
            <a:schemeClr val="tx1"/>
          </a:solidFill>
          <a:latin typeface="+mn-lt"/>
          <a:ea typeface="+mn-ea"/>
          <a:cs typeface="+mn-cs"/>
        </a:defRPr>
      </a:lvl3pPr>
      <a:lvl4pPr marL="1024128" indent="-182880" algn="l" rtl="0" eaLnBrk="1" latinLnBrk="0" hangingPunct="1">
        <a:spcBef>
          <a:spcPts val="230"/>
        </a:spcBef>
        <a:buClr>
          <a:schemeClr val="accent2">
            <a:tint val="85000"/>
            <a:satMod val="285000"/>
          </a:schemeClr>
        </a:buClr>
        <a:buSzPct val="112000"/>
        <a:buFont typeface="Verdana"/>
        <a:buChar char="◦"/>
        <a:defRPr kumimoji="0" sz="1900" kern="1200">
          <a:solidFill>
            <a:schemeClr val="tx1"/>
          </a:solidFill>
          <a:latin typeface="+mn-lt"/>
          <a:ea typeface="+mn-ea"/>
          <a:cs typeface="+mn-cs"/>
        </a:defRPr>
      </a:lvl4pPr>
      <a:lvl5pPr marL="1280160" indent="-182880" algn="l" rtl="0" eaLnBrk="1" latinLnBrk="0" hangingPunct="1">
        <a:spcBef>
          <a:spcPts val="250"/>
        </a:spcBef>
        <a:buClr>
          <a:schemeClr val="accent3">
            <a:tint val="85000"/>
            <a:satMod val="275000"/>
          </a:schemeClr>
        </a:buClr>
        <a:buSzPct val="100000"/>
        <a:buFont typeface="Wingdings 2"/>
        <a:buChar char=""/>
        <a:defRPr kumimoji="0" sz="1800"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9.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9"/>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HOUSING: PRICE PREDICTION</a:t>
            </a:r>
            <a:endParaRPr dirty="0"/>
          </a:p>
        </p:txBody>
      </p:sp>
      <p:sp>
        <p:nvSpPr>
          <p:cNvPr id="204" name="Google Shape;204;p29"/>
          <p:cNvSpPr txBox="1">
            <a:spLocks noGrp="1"/>
          </p:cNvSpPr>
          <p:nvPr>
            <p:ph type="subTitle" idx="1"/>
          </p:nvPr>
        </p:nvSpPr>
        <p:spPr>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u="sng" dirty="0" smtClean="0"/>
              <a:t>Submitted </a:t>
            </a:r>
            <a:r>
              <a:rPr lang="en" u="sng" dirty="0" smtClean="0"/>
              <a:t> </a:t>
            </a:r>
            <a:r>
              <a:rPr lang="en" u="sng" dirty="0"/>
              <a:t>By:</a:t>
            </a:r>
            <a:endParaRPr u="sng" dirty="0"/>
          </a:p>
          <a:p>
            <a:pPr marL="0" lvl="0" indent="0" algn="ctr" rtl="0">
              <a:spcBef>
                <a:spcPts val="0"/>
              </a:spcBef>
              <a:spcAft>
                <a:spcPts val="0"/>
              </a:spcAft>
              <a:buNone/>
            </a:pPr>
            <a:r>
              <a:rPr lang="en" b="1" i="1" dirty="0" smtClean="0"/>
              <a:t>Neeraj Kumar</a:t>
            </a:r>
            <a:endParaRPr b="1"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8"/>
          <p:cNvSpPr txBox="1">
            <a:spLocks noGrp="1"/>
          </p:cNvSpPr>
          <p:nvPr>
            <p:ph type="title"/>
          </p:nvPr>
        </p:nvSpPr>
        <p:spPr>
          <a:xfrm>
            <a:off x="304137" y="395035"/>
            <a:ext cx="8183880" cy="78867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dirty="0"/>
              <a:t>Visualization Of Numerical Column Data:-</a:t>
            </a:r>
            <a:endParaRPr dirty="0"/>
          </a:p>
        </p:txBody>
      </p:sp>
      <p:pic>
        <p:nvPicPr>
          <p:cNvPr id="275" name="Google Shape;275;p38"/>
          <p:cNvPicPr preferRelativeResize="0"/>
          <p:nvPr/>
        </p:nvPicPr>
        <p:blipFill>
          <a:blip r:embed="rId3">
            <a:alphaModFix/>
          </a:blip>
          <a:stretch>
            <a:fillRect/>
          </a:stretch>
        </p:blipFill>
        <p:spPr>
          <a:xfrm>
            <a:off x="443910" y="1183705"/>
            <a:ext cx="7574067" cy="369457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9"/>
          <p:cNvSpPr txBox="1">
            <a:spLocks noGrp="1"/>
          </p:cNvSpPr>
          <p:nvPr>
            <p:ph type="title"/>
          </p:nvPr>
        </p:nvSpPr>
        <p:spPr>
          <a:xfrm>
            <a:off x="0" y="0"/>
            <a:ext cx="150300" cy="141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100"/>
              <a:t>s</a:t>
            </a:r>
            <a:endParaRPr sz="100"/>
          </a:p>
        </p:txBody>
      </p:sp>
      <p:pic>
        <p:nvPicPr>
          <p:cNvPr id="282" name="Google Shape;282;p39"/>
          <p:cNvPicPr preferRelativeResize="0"/>
          <p:nvPr/>
        </p:nvPicPr>
        <p:blipFill>
          <a:blip r:embed="rId3">
            <a:alphaModFix/>
          </a:blip>
          <a:stretch>
            <a:fillRect/>
          </a:stretch>
        </p:blipFill>
        <p:spPr>
          <a:xfrm>
            <a:off x="75150" y="949074"/>
            <a:ext cx="4259600" cy="4052776"/>
          </a:xfrm>
          <a:prstGeom prst="rect">
            <a:avLst/>
          </a:prstGeom>
          <a:noFill/>
          <a:ln>
            <a:noFill/>
          </a:ln>
        </p:spPr>
      </p:pic>
      <p:pic>
        <p:nvPicPr>
          <p:cNvPr id="283" name="Google Shape;283;p39"/>
          <p:cNvPicPr preferRelativeResize="0"/>
          <p:nvPr/>
        </p:nvPicPr>
        <p:blipFill>
          <a:blip r:embed="rId4">
            <a:alphaModFix/>
          </a:blip>
          <a:stretch>
            <a:fillRect/>
          </a:stretch>
        </p:blipFill>
        <p:spPr>
          <a:xfrm>
            <a:off x="4496852" y="949074"/>
            <a:ext cx="4571998" cy="4052776"/>
          </a:xfrm>
          <a:prstGeom prst="rect">
            <a:avLst/>
          </a:prstGeom>
          <a:noFill/>
          <a:ln>
            <a:noFill/>
          </a:ln>
        </p:spPr>
      </p:pic>
      <p:sp>
        <p:nvSpPr>
          <p:cNvPr id="6" name="Google Shape;274;p38">
            <a:extLst>
              <a:ext uri="{FF2B5EF4-FFF2-40B4-BE49-F238E27FC236}">
                <a16:creationId xmlns:a16="http://schemas.microsoft.com/office/drawing/2014/main" xmlns="" id="{E7CEC94B-5B7A-1CB0-2267-89EB9135C383}"/>
              </a:ext>
            </a:extLst>
          </p:cNvPr>
          <p:cNvSpPr txBox="1">
            <a:spLocks/>
          </p:cNvSpPr>
          <p:nvPr/>
        </p:nvSpPr>
        <p:spPr>
          <a:xfrm>
            <a:off x="387900" y="70500"/>
            <a:ext cx="8368200" cy="686100"/>
          </a:xfrm>
          <a:prstGeom prst="rect">
            <a:avLst/>
          </a:prstGeom>
          <a:noFill/>
          <a:ln>
            <a:noFill/>
          </a:ln>
        </p:spPr>
        <p:txBody>
          <a:bodyPr spcFirstLastPara="1" wrap="square" lIns="91425" tIns="91425" rIns="91425" bIns="91425" anchor="b"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1pPr>
            <a:lvl2pPr marR="0" lvl="1"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2pPr>
            <a:lvl3pPr marR="0" lvl="2"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3pPr>
            <a:lvl4pPr marR="0" lvl="3"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4pPr>
            <a:lvl5pPr marR="0" lvl="4"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5pPr>
            <a:lvl6pPr marR="0" lvl="5"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6pPr>
            <a:lvl7pPr marR="0" lvl="6"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7pPr>
            <a:lvl8pPr marR="0" lvl="7"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8pPr>
            <a:lvl9pPr marR="0" lvl="8"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9pPr>
          </a:lstStyle>
          <a:p>
            <a:r>
              <a:rPr lang="en-US"/>
              <a:t>Visualization Of Numerical Column Data:-</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0"/>
          <p:cNvSpPr txBox="1">
            <a:spLocks noGrp="1"/>
          </p:cNvSpPr>
          <p:nvPr>
            <p:ph type="ctrTitle"/>
          </p:nvPr>
        </p:nvSpPr>
        <p:spPr>
          <a:xfrm>
            <a:off x="487016" y="276000"/>
            <a:ext cx="7534011" cy="4623991"/>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2000" dirty="0">
                <a:latin typeface="Times New Roman"/>
                <a:ea typeface="Times New Roman"/>
                <a:cs typeface="Times New Roman"/>
                <a:sym typeface="Times New Roman"/>
              </a:rPr>
              <a:t>Observations:</a:t>
            </a:r>
            <a:endParaRPr sz="2000" dirty="0">
              <a:latin typeface="Times New Roman"/>
              <a:ea typeface="Times New Roman"/>
              <a:cs typeface="Times New Roman"/>
              <a:sym typeface="Times New Roman"/>
            </a:endParaRPr>
          </a:p>
          <a:p>
            <a:pPr marL="457200" lvl="0" indent="-317182" algn="l" rtl="0">
              <a:spcBef>
                <a:spcPts val="0"/>
              </a:spcBef>
              <a:spcAft>
                <a:spcPts val="0"/>
              </a:spcAft>
              <a:buClr>
                <a:srgbClr val="86D1D8"/>
              </a:buClr>
              <a:buSzPct val="100000"/>
              <a:buFont typeface="Times New Roman"/>
              <a:buChar char="➔"/>
            </a:pPr>
            <a:r>
              <a:rPr lang="en" sz="1550" b="0" dirty="0">
                <a:solidFill>
                  <a:schemeClr val="dk1"/>
                </a:solidFill>
                <a:latin typeface="Times New Roman"/>
                <a:ea typeface="Times New Roman"/>
                <a:cs typeface="Times New Roman"/>
                <a:sym typeface="Times New Roman"/>
              </a:rPr>
              <a:t>As Linear feet of street connected to property (LotFrontage) is increasing sales is decreasing and the SalePrice is ranging between 0-3 lakhs.</a:t>
            </a:r>
            <a:endParaRPr sz="1550" b="0" dirty="0">
              <a:solidFill>
                <a:schemeClr val="dk1"/>
              </a:solidFill>
              <a:latin typeface="Times New Roman"/>
              <a:ea typeface="Times New Roman"/>
              <a:cs typeface="Times New Roman"/>
              <a:sym typeface="Times New Roman"/>
            </a:endParaRPr>
          </a:p>
          <a:p>
            <a:pPr marL="457200" lvl="0" indent="-317182" algn="l" rtl="0">
              <a:spcBef>
                <a:spcPts val="1000"/>
              </a:spcBef>
              <a:spcAft>
                <a:spcPts val="0"/>
              </a:spcAft>
              <a:buClr>
                <a:srgbClr val="86D1D8"/>
              </a:buClr>
              <a:buSzPct val="100000"/>
              <a:buFont typeface="Times New Roman"/>
              <a:buChar char="➔"/>
            </a:pPr>
            <a:r>
              <a:rPr lang="en" sz="1550" b="0" dirty="0">
                <a:solidFill>
                  <a:schemeClr val="dk1"/>
                </a:solidFill>
                <a:latin typeface="Times New Roman"/>
                <a:ea typeface="Times New Roman"/>
                <a:cs typeface="Times New Roman"/>
                <a:sym typeface="Times New Roman"/>
              </a:rPr>
              <a:t>As Lot size in square feet(LotArea) is increasing sales is decreasing and the saleprice is in between 0-4 lakhs.</a:t>
            </a:r>
            <a:endParaRPr sz="1550" b="0" dirty="0">
              <a:solidFill>
                <a:schemeClr val="dk1"/>
              </a:solidFill>
              <a:latin typeface="Times New Roman"/>
              <a:ea typeface="Times New Roman"/>
              <a:cs typeface="Times New Roman"/>
              <a:sym typeface="Times New Roman"/>
            </a:endParaRPr>
          </a:p>
          <a:p>
            <a:pPr marL="457200" lvl="0" indent="-317182" algn="l" rtl="0">
              <a:spcBef>
                <a:spcPts val="1000"/>
              </a:spcBef>
              <a:spcAft>
                <a:spcPts val="0"/>
              </a:spcAft>
              <a:buClr>
                <a:srgbClr val="86D1D8"/>
              </a:buClr>
              <a:buSzPct val="100000"/>
              <a:buFont typeface="Times New Roman"/>
              <a:buChar char="➔"/>
            </a:pPr>
            <a:r>
              <a:rPr lang="en" sz="1550" b="0" dirty="0">
                <a:solidFill>
                  <a:schemeClr val="dk1"/>
                </a:solidFill>
                <a:latin typeface="Times New Roman"/>
                <a:ea typeface="Times New Roman"/>
                <a:cs typeface="Times New Roman"/>
                <a:sym typeface="Times New Roman"/>
              </a:rPr>
              <a:t>As Masonry veneer area in square feet(MasVnrArea) is increasing sales is decreasing and saleprice is ranging between 0-4 lakhs.</a:t>
            </a:r>
            <a:endParaRPr sz="1550" b="0" dirty="0">
              <a:solidFill>
                <a:schemeClr val="dk1"/>
              </a:solidFill>
              <a:latin typeface="Times New Roman"/>
              <a:ea typeface="Times New Roman"/>
              <a:cs typeface="Times New Roman"/>
              <a:sym typeface="Times New Roman"/>
            </a:endParaRPr>
          </a:p>
          <a:p>
            <a:pPr marL="457200" lvl="0" indent="-317182" algn="l" rtl="0">
              <a:spcBef>
                <a:spcPts val="1000"/>
              </a:spcBef>
              <a:spcAft>
                <a:spcPts val="0"/>
              </a:spcAft>
              <a:buClr>
                <a:srgbClr val="86D1D8"/>
              </a:buClr>
              <a:buSzPct val="100000"/>
              <a:buFont typeface="Times New Roman"/>
              <a:buChar char="➔"/>
            </a:pPr>
            <a:r>
              <a:rPr lang="en" sz="1550" b="0" dirty="0">
                <a:solidFill>
                  <a:schemeClr val="dk1"/>
                </a:solidFill>
                <a:latin typeface="Times New Roman"/>
                <a:ea typeface="Times New Roman"/>
                <a:cs typeface="Times New Roman"/>
                <a:sym typeface="Times New Roman"/>
              </a:rPr>
              <a:t>As Type 1 finished square feet(BsmtFinSF1) is increasing sales is decreasing and the saleprice is in between 0-4 lakhs.</a:t>
            </a:r>
            <a:endParaRPr sz="1550" b="0" dirty="0">
              <a:solidFill>
                <a:schemeClr val="dk1"/>
              </a:solidFill>
              <a:latin typeface="Times New Roman"/>
              <a:ea typeface="Times New Roman"/>
              <a:cs typeface="Times New Roman"/>
              <a:sym typeface="Times New Roman"/>
            </a:endParaRPr>
          </a:p>
          <a:p>
            <a:pPr marL="457200" lvl="0" indent="-317182" algn="l" rtl="0">
              <a:spcBef>
                <a:spcPts val="1000"/>
              </a:spcBef>
              <a:spcAft>
                <a:spcPts val="0"/>
              </a:spcAft>
              <a:buClr>
                <a:srgbClr val="86D1D8"/>
              </a:buClr>
              <a:buSzPct val="100000"/>
              <a:buFont typeface="Times New Roman"/>
              <a:buChar char="➔"/>
            </a:pPr>
            <a:r>
              <a:rPr lang="en" sz="1550" b="0" dirty="0">
                <a:solidFill>
                  <a:schemeClr val="dk1"/>
                </a:solidFill>
                <a:latin typeface="Times New Roman"/>
                <a:ea typeface="Times New Roman"/>
                <a:cs typeface="Times New Roman"/>
                <a:sym typeface="Times New Roman"/>
              </a:rPr>
              <a:t>As Unfinished square feet of basement area(BsmtUnfSF) is increasing sales is decreasing and the saleprice is in between 0-4 lakhs. There are some outliers also.</a:t>
            </a:r>
            <a:endParaRPr sz="1550" b="0" dirty="0">
              <a:solidFill>
                <a:schemeClr val="dk1"/>
              </a:solidFill>
              <a:latin typeface="Times New Roman"/>
              <a:ea typeface="Times New Roman"/>
              <a:cs typeface="Times New Roman"/>
              <a:sym typeface="Times New Roman"/>
            </a:endParaRPr>
          </a:p>
          <a:p>
            <a:pPr marL="457200" lvl="0" indent="-317182" algn="l" rtl="0">
              <a:spcBef>
                <a:spcPts val="1000"/>
              </a:spcBef>
              <a:spcAft>
                <a:spcPts val="0"/>
              </a:spcAft>
              <a:buClr>
                <a:srgbClr val="86D1D8"/>
              </a:buClr>
              <a:buSzPct val="100000"/>
              <a:buFont typeface="Times New Roman"/>
              <a:buChar char="➔"/>
            </a:pPr>
            <a:r>
              <a:rPr lang="en" sz="1550" b="0" dirty="0">
                <a:solidFill>
                  <a:schemeClr val="dk1"/>
                </a:solidFill>
                <a:latin typeface="Times New Roman"/>
                <a:ea typeface="Times New Roman"/>
                <a:cs typeface="Times New Roman"/>
                <a:sym typeface="Times New Roman"/>
              </a:rPr>
              <a:t>As Total square feet of basement area(TotalBsmtSF) is increasing sales is decreasing and the saleprice is in between 0-4 lakhs.</a:t>
            </a:r>
            <a:endParaRPr sz="1550" b="0" dirty="0">
              <a:solidFill>
                <a:schemeClr val="dk1"/>
              </a:solidFill>
              <a:latin typeface="Times New Roman"/>
              <a:ea typeface="Times New Roman"/>
              <a:cs typeface="Times New Roman"/>
              <a:sym typeface="Times New Roman"/>
            </a:endParaRPr>
          </a:p>
          <a:p>
            <a:pPr marL="457200" lvl="0" indent="-317182" algn="l" rtl="0">
              <a:spcBef>
                <a:spcPts val="1000"/>
              </a:spcBef>
              <a:spcAft>
                <a:spcPts val="0"/>
              </a:spcAft>
              <a:buClr>
                <a:srgbClr val="86D1D8"/>
              </a:buClr>
              <a:buSzPct val="100000"/>
              <a:buFont typeface="Times New Roman"/>
              <a:buChar char="➔"/>
            </a:pPr>
            <a:r>
              <a:rPr lang="en" sz="1550" b="0" dirty="0">
                <a:solidFill>
                  <a:schemeClr val="dk1"/>
                </a:solidFill>
                <a:latin typeface="Times New Roman"/>
                <a:ea typeface="Times New Roman"/>
                <a:cs typeface="Times New Roman"/>
                <a:sym typeface="Times New Roman"/>
              </a:rPr>
              <a:t>As First Floor square feet(1stFlrSF) is increseing sales is decreasing and the saleprice is in between 0-4 lakhs.</a:t>
            </a:r>
            <a:endParaRPr sz="1550" b="0" dirty="0">
              <a:solidFill>
                <a:schemeClr val="dk1"/>
              </a:solidFill>
              <a:latin typeface="Times New Roman"/>
              <a:ea typeface="Times New Roman"/>
              <a:cs typeface="Times New Roman"/>
              <a:sym typeface="Times New Roman"/>
            </a:endParaRPr>
          </a:p>
          <a:p>
            <a:pPr marL="457200" lvl="0" indent="-317182" algn="l" rtl="0">
              <a:spcBef>
                <a:spcPts val="1000"/>
              </a:spcBef>
              <a:spcAft>
                <a:spcPts val="0"/>
              </a:spcAft>
              <a:buClr>
                <a:srgbClr val="86D1D8"/>
              </a:buClr>
              <a:buSzPct val="100000"/>
              <a:buFont typeface="Times New Roman"/>
              <a:buChar char="➔"/>
            </a:pPr>
            <a:r>
              <a:rPr lang="en" sz="1550" b="0" dirty="0">
                <a:solidFill>
                  <a:schemeClr val="dk1"/>
                </a:solidFill>
                <a:latin typeface="Times New Roman"/>
                <a:ea typeface="Times New Roman"/>
                <a:cs typeface="Times New Roman"/>
                <a:sym typeface="Times New Roman"/>
              </a:rPr>
              <a:t>As Second floor square feet(2ndFlrSF) is increseing sales is increasing in the range 500-1000 and the saleprice is in between 0-4 lakhs.</a:t>
            </a:r>
            <a:endParaRPr sz="1550" b="0"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1550" dirty="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1"/>
          <p:cNvSpPr txBox="1">
            <a:spLocks noGrp="1"/>
          </p:cNvSpPr>
          <p:nvPr>
            <p:ph type="ctrTitle"/>
          </p:nvPr>
        </p:nvSpPr>
        <p:spPr>
          <a:xfrm>
            <a:off x="2038350" y="0"/>
            <a:ext cx="7041300" cy="5143500"/>
          </a:xfrm>
          <a:prstGeom prst="rect">
            <a:avLst/>
          </a:prstGeom>
        </p:spPr>
        <p:txBody>
          <a:bodyPr spcFirstLastPara="1" wrap="square" lIns="91425" tIns="91425" rIns="91425" bIns="91425" anchor="t" anchorCtr="0">
            <a:normAutofit/>
          </a:bodyPr>
          <a:lstStyle/>
          <a:p>
            <a:pPr marL="457200" lvl="0" indent="-317500" algn="l" rtl="0">
              <a:spcBef>
                <a:spcPts val="1000"/>
              </a:spcBef>
              <a:spcAft>
                <a:spcPts val="0"/>
              </a:spcAft>
              <a:buClr>
                <a:srgbClr val="86D1D8"/>
              </a:buClr>
              <a:buSzPts val="1400"/>
              <a:buFont typeface="Times New Roman"/>
              <a:buChar char="➔"/>
            </a:pPr>
            <a:r>
              <a:rPr lang="en" sz="1400" b="0">
                <a:solidFill>
                  <a:schemeClr val="dk1"/>
                </a:solidFill>
                <a:latin typeface="Times New Roman"/>
                <a:ea typeface="Times New Roman"/>
                <a:cs typeface="Times New Roman"/>
                <a:sym typeface="Times New Roman"/>
              </a:rPr>
              <a:t>As Above grade (ground) living area square feet(GrLivArea) is increasing sales is decreasing and the saleprice is in between 0-4 lakhs.</a:t>
            </a:r>
            <a:endParaRPr sz="1400" b="0">
              <a:solidFill>
                <a:schemeClr val="dk1"/>
              </a:solidFill>
              <a:latin typeface="Times New Roman"/>
              <a:ea typeface="Times New Roman"/>
              <a:cs typeface="Times New Roman"/>
              <a:sym typeface="Times New Roman"/>
            </a:endParaRPr>
          </a:p>
          <a:p>
            <a:pPr marL="457200" lvl="0" indent="-317500" algn="l" rtl="0">
              <a:spcBef>
                <a:spcPts val="1000"/>
              </a:spcBef>
              <a:spcAft>
                <a:spcPts val="0"/>
              </a:spcAft>
              <a:buClr>
                <a:srgbClr val="86D1D8"/>
              </a:buClr>
              <a:buSzPts val="1400"/>
              <a:buFont typeface="Times New Roman"/>
              <a:buChar char="➔"/>
            </a:pPr>
            <a:r>
              <a:rPr lang="en" sz="1400" b="0">
                <a:solidFill>
                  <a:schemeClr val="dk1"/>
                </a:solidFill>
                <a:latin typeface="Times New Roman"/>
                <a:ea typeface="Times New Roman"/>
                <a:cs typeface="Times New Roman"/>
                <a:sym typeface="Times New Roman"/>
              </a:rPr>
              <a:t>As Size of garage in square feet(GarageArea) is increasing sales is increasing and the saleprice is in between 0-4 lakhs.</a:t>
            </a:r>
            <a:endParaRPr sz="1400" b="0">
              <a:solidFill>
                <a:schemeClr val="dk1"/>
              </a:solidFill>
              <a:latin typeface="Times New Roman"/>
              <a:ea typeface="Times New Roman"/>
              <a:cs typeface="Times New Roman"/>
              <a:sym typeface="Times New Roman"/>
            </a:endParaRPr>
          </a:p>
          <a:p>
            <a:pPr marL="457200" lvl="0" indent="-317500" algn="l" rtl="0">
              <a:spcBef>
                <a:spcPts val="1000"/>
              </a:spcBef>
              <a:spcAft>
                <a:spcPts val="0"/>
              </a:spcAft>
              <a:buClr>
                <a:srgbClr val="86D1D8"/>
              </a:buClr>
              <a:buSzPts val="1400"/>
              <a:buFont typeface="Times New Roman"/>
              <a:buChar char="➔"/>
            </a:pPr>
            <a:r>
              <a:rPr lang="en" sz="1400" b="0">
                <a:solidFill>
                  <a:schemeClr val="dk1"/>
                </a:solidFill>
                <a:latin typeface="Times New Roman"/>
                <a:ea typeface="Times New Roman"/>
                <a:cs typeface="Times New Roman"/>
                <a:sym typeface="Times New Roman"/>
              </a:rPr>
              <a:t>As Wood deck area in square feet(WoodDeckSF) is increasing sales is decreasing and the saleprice is in between 0-4 lakhs.</a:t>
            </a:r>
            <a:endParaRPr sz="1400" b="0">
              <a:solidFill>
                <a:schemeClr val="dk1"/>
              </a:solidFill>
              <a:latin typeface="Times New Roman"/>
              <a:ea typeface="Times New Roman"/>
              <a:cs typeface="Times New Roman"/>
              <a:sym typeface="Times New Roman"/>
            </a:endParaRPr>
          </a:p>
          <a:p>
            <a:pPr marL="457200" lvl="0" indent="-317500" algn="l" rtl="0">
              <a:spcBef>
                <a:spcPts val="1000"/>
              </a:spcBef>
              <a:spcAft>
                <a:spcPts val="0"/>
              </a:spcAft>
              <a:buClr>
                <a:srgbClr val="86D1D8"/>
              </a:buClr>
              <a:buSzPts val="1400"/>
              <a:buFont typeface="Times New Roman"/>
              <a:buChar char="➔"/>
            </a:pPr>
            <a:r>
              <a:rPr lang="en" sz="1400" b="0">
                <a:solidFill>
                  <a:schemeClr val="dk1"/>
                </a:solidFill>
                <a:latin typeface="Times New Roman"/>
                <a:ea typeface="Times New Roman"/>
                <a:cs typeface="Times New Roman"/>
                <a:sym typeface="Times New Roman"/>
              </a:rPr>
              <a:t>As Open porch area in square feet(OpenPorchSF) is increasing sales is decreasing and the saleprice is in between 0-4 lakhs.</a:t>
            </a:r>
            <a:endParaRPr sz="1400" b="0">
              <a:solidFill>
                <a:schemeClr val="dk1"/>
              </a:solidFill>
              <a:latin typeface="Times New Roman"/>
              <a:ea typeface="Times New Roman"/>
              <a:cs typeface="Times New Roman"/>
              <a:sym typeface="Times New Roman"/>
            </a:endParaRPr>
          </a:p>
          <a:p>
            <a:pPr marL="457200" lvl="0" indent="-317500" algn="l" rtl="0">
              <a:spcBef>
                <a:spcPts val="1000"/>
              </a:spcBef>
              <a:spcAft>
                <a:spcPts val="0"/>
              </a:spcAft>
              <a:buClr>
                <a:srgbClr val="86D1D8"/>
              </a:buClr>
              <a:buSzPts val="1400"/>
              <a:buFont typeface="Times New Roman"/>
              <a:buChar char="➔"/>
            </a:pPr>
            <a:r>
              <a:rPr lang="en" sz="1400" b="0">
                <a:solidFill>
                  <a:schemeClr val="dk1"/>
                </a:solidFill>
                <a:latin typeface="Times New Roman"/>
                <a:ea typeface="Times New Roman"/>
                <a:cs typeface="Times New Roman"/>
                <a:sym typeface="Times New Roman"/>
              </a:rPr>
              <a:t>As Year_SinceBuilt is increasing sales is decreasing and the saleprice is high for newly built building and the sales price is in between 0-4 lakhs.</a:t>
            </a:r>
            <a:endParaRPr sz="1400" b="0">
              <a:solidFill>
                <a:schemeClr val="dk1"/>
              </a:solidFill>
              <a:latin typeface="Times New Roman"/>
              <a:ea typeface="Times New Roman"/>
              <a:cs typeface="Times New Roman"/>
              <a:sym typeface="Times New Roman"/>
            </a:endParaRPr>
          </a:p>
          <a:p>
            <a:pPr marL="457200" lvl="0" indent="-317500" algn="l" rtl="0">
              <a:spcBef>
                <a:spcPts val="1000"/>
              </a:spcBef>
              <a:spcAft>
                <a:spcPts val="0"/>
              </a:spcAft>
              <a:buClr>
                <a:srgbClr val="86D1D8"/>
              </a:buClr>
              <a:buSzPts val="1400"/>
              <a:buFont typeface="Times New Roman"/>
              <a:buChar char="➔"/>
            </a:pPr>
            <a:r>
              <a:rPr lang="en" sz="1400" b="0">
                <a:solidFill>
                  <a:schemeClr val="dk1"/>
                </a:solidFill>
                <a:latin typeface="Times New Roman"/>
                <a:ea typeface="Times New Roman"/>
                <a:cs typeface="Times New Roman"/>
                <a:sym typeface="Times New Roman"/>
              </a:rPr>
              <a:t>As Since Remodel date (same as construction date if no remodeling or additions)(Year_SinceRemodAdded) is increasing sales is decreasing and the saleprice is in between 1-4 lakhs.</a:t>
            </a:r>
            <a:endParaRPr sz="1400" b="0">
              <a:solidFill>
                <a:schemeClr val="dk1"/>
              </a:solidFill>
              <a:latin typeface="Times New Roman"/>
              <a:ea typeface="Times New Roman"/>
              <a:cs typeface="Times New Roman"/>
              <a:sym typeface="Times New Roman"/>
            </a:endParaRPr>
          </a:p>
          <a:p>
            <a:pPr marL="457200" lvl="0" indent="-317500" algn="l" rtl="0">
              <a:spcBef>
                <a:spcPts val="1000"/>
              </a:spcBef>
              <a:spcAft>
                <a:spcPts val="0"/>
              </a:spcAft>
              <a:buClr>
                <a:srgbClr val="86D1D8"/>
              </a:buClr>
              <a:buSzPts val="1400"/>
              <a:buFont typeface="Times New Roman"/>
              <a:buChar char="➔"/>
            </a:pPr>
            <a:r>
              <a:rPr lang="en" sz="1400" b="0">
                <a:solidFill>
                  <a:schemeClr val="dk1"/>
                </a:solidFill>
                <a:latin typeface="Times New Roman"/>
                <a:ea typeface="Times New Roman"/>
                <a:cs typeface="Times New Roman"/>
                <a:sym typeface="Times New Roman"/>
              </a:rPr>
              <a:t>As Since Year garage was built(GarageAge) is increasing sales is decreasing and the saleprice is in between 0-4 lakhs.</a:t>
            </a:r>
            <a:endParaRPr sz="14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2"/>
          <p:cNvSpPr txBox="1"/>
          <p:nvPr/>
        </p:nvSpPr>
        <p:spPr>
          <a:xfrm>
            <a:off x="313475" y="110972"/>
            <a:ext cx="4493400"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dirty="0">
                <a:solidFill>
                  <a:schemeClr val="dk1"/>
                </a:solidFill>
                <a:latin typeface="Times New Roman"/>
                <a:ea typeface="Times New Roman"/>
                <a:cs typeface="Times New Roman"/>
                <a:sym typeface="Times New Roman"/>
              </a:rPr>
              <a:t>Visualization Of Categorical Column:-</a:t>
            </a:r>
            <a:endParaRPr sz="2000" dirty="0">
              <a:solidFill>
                <a:schemeClr val="dk1"/>
              </a:solidFill>
              <a:latin typeface="Times New Roman"/>
              <a:ea typeface="Times New Roman"/>
              <a:cs typeface="Times New Roman"/>
              <a:sym typeface="Times New Roman"/>
            </a:endParaRPr>
          </a:p>
        </p:txBody>
      </p:sp>
      <p:pic>
        <p:nvPicPr>
          <p:cNvPr id="299" name="Google Shape;299;p42"/>
          <p:cNvPicPr preferRelativeResize="0"/>
          <p:nvPr/>
        </p:nvPicPr>
        <p:blipFill>
          <a:blip r:embed="rId3">
            <a:alphaModFix/>
          </a:blip>
          <a:stretch>
            <a:fillRect/>
          </a:stretch>
        </p:blipFill>
        <p:spPr>
          <a:xfrm>
            <a:off x="47900" y="763678"/>
            <a:ext cx="4271248" cy="4206776"/>
          </a:xfrm>
          <a:prstGeom prst="rect">
            <a:avLst/>
          </a:prstGeom>
          <a:noFill/>
          <a:ln>
            <a:noFill/>
          </a:ln>
        </p:spPr>
      </p:pic>
      <p:pic>
        <p:nvPicPr>
          <p:cNvPr id="300" name="Google Shape;300;p42"/>
          <p:cNvPicPr preferRelativeResize="0"/>
          <p:nvPr/>
        </p:nvPicPr>
        <p:blipFill>
          <a:blip r:embed="rId4">
            <a:alphaModFix/>
          </a:blip>
          <a:stretch>
            <a:fillRect/>
          </a:stretch>
        </p:blipFill>
        <p:spPr>
          <a:xfrm>
            <a:off x="4471551" y="784325"/>
            <a:ext cx="4520049" cy="4171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05" name="Google Shape;305;p43"/>
          <p:cNvPicPr preferRelativeResize="0"/>
          <p:nvPr/>
        </p:nvPicPr>
        <p:blipFill>
          <a:blip r:embed="rId3">
            <a:alphaModFix/>
          </a:blip>
          <a:stretch>
            <a:fillRect/>
          </a:stretch>
        </p:blipFill>
        <p:spPr>
          <a:xfrm>
            <a:off x="4" y="765545"/>
            <a:ext cx="4121775" cy="4211379"/>
          </a:xfrm>
          <a:prstGeom prst="rect">
            <a:avLst/>
          </a:prstGeom>
          <a:noFill/>
          <a:ln>
            <a:noFill/>
          </a:ln>
        </p:spPr>
      </p:pic>
      <p:pic>
        <p:nvPicPr>
          <p:cNvPr id="306" name="Google Shape;306;p43"/>
          <p:cNvPicPr preferRelativeResize="0"/>
          <p:nvPr/>
        </p:nvPicPr>
        <p:blipFill>
          <a:blip r:embed="rId4">
            <a:alphaModFix/>
          </a:blip>
          <a:stretch>
            <a:fillRect/>
          </a:stretch>
        </p:blipFill>
        <p:spPr>
          <a:xfrm>
            <a:off x="4274176" y="765544"/>
            <a:ext cx="4869827" cy="4225556"/>
          </a:xfrm>
          <a:prstGeom prst="rect">
            <a:avLst/>
          </a:prstGeom>
          <a:noFill/>
          <a:ln>
            <a:noFill/>
          </a:ln>
        </p:spPr>
      </p:pic>
      <p:sp>
        <p:nvSpPr>
          <p:cNvPr id="4" name="Google Shape;298;p42">
            <a:extLst>
              <a:ext uri="{FF2B5EF4-FFF2-40B4-BE49-F238E27FC236}">
                <a16:creationId xmlns:a16="http://schemas.microsoft.com/office/drawing/2014/main" xmlns="" id="{F9A211B7-C6EF-5D5B-9CF6-E16BC8265937}"/>
              </a:ext>
            </a:extLst>
          </p:cNvPr>
          <p:cNvSpPr txBox="1"/>
          <p:nvPr/>
        </p:nvSpPr>
        <p:spPr>
          <a:xfrm>
            <a:off x="313475" y="139325"/>
            <a:ext cx="4493400"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dirty="0">
                <a:solidFill>
                  <a:schemeClr val="dk1"/>
                </a:solidFill>
                <a:latin typeface="Times New Roman"/>
                <a:ea typeface="Times New Roman"/>
                <a:cs typeface="Times New Roman"/>
                <a:sym typeface="Times New Roman"/>
              </a:rPr>
              <a:t>Visualization Of Categorical Column:-</a:t>
            </a:r>
            <a:endParaRPr sz="20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4"/>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Observations:-</a:t>
            </a:r>
            <a:endParaRPr/>
          </a:p>
        </p:txBody>
      </p:sp>
      <p:sp>
        <p:nvSpPr>
          <p:cNvPr id="312" name="Google Shape;312;p44"/>
          <p:cNvSpPr txBox="1">
            <a:spLocks noGrp="1"/>
          </p:cNvSpPr>
          <p:nvPr>
            <p:ph type="body" idx="1"/>
          </p:nvPr>
        </p:nvSpPr>
        <p:spPr>
          <a:xfrm>
            <a:off x="3587675" y="0"/>
            <a:ext cx="5556300" cy="5143500"/>
          </a:xfrm>
          <a:prstGeom prst="rect">
            <a:avLst/>
          </a:prstGeom>
        </p:spPr>
        <p:txBody>
          <a:bodyPr spcFirstLastPara="1" wrap="square" lIns="91425" tIns="91425" rIns="91425" bIns="91425" anchor="t" anchorCtr="0">
            <a:noAutofit/>
          </a:bodyPr>
          <a:lstStyle/>
          <a:p>
            <a:pPr marL="457200" lvl="0" indent="-317500" algn="l" rtl="0">
              <a:spcBef>
                <a:spcPts val="1100"/>
              </a:spcBef>
              <a:spcAft>
                <a:spcPts val="0"/>
              </a:spcAft>
              <a:buSzPts val="1400"/>
              <a:buFont typeface="Times New Roman"/>
              <a:buChar char="➔"/>
            </a:pPr>
            <a:r>
              <a:rPr lang="en">
                <a:solidFill>
                  <a:srgbClr val="000000"/>
                </a:solidFill>
                <a:highlight>
                  <a:srgbClr val="FFFFFF"/>
                </a:highlight>
                <a:latin typeface="Times New Roman"/>
                <a:ea typeface="Times New Roman"/>
                <a:cs typeface="Times New Roman"/>
                <a:sym typeface="Times New Roman"/>
              </a:rPr>
              <a:t>For Floating Village Residential(FV) and Residential Low Density(RL) zoning classification of the sale(MSZoning) the saleprice is high.</a:t>
            </a:r>
            <a:endParaRPr>
              <a:solidFill>
                <a:srgbClr val="000000"/>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solidFill>
                  <a:srgbClr val="000000"/>
                </a:solidFill>
                <a:highlight>
                  <a:srgbClr val="FFFFFF"/>
                </a:highlight>
                <a:latin typeface="Times New Roman"/>
                <a:ea typeface="Times New Roman"/>
                <a:cs typeface="Times New Roman"/>
                <a:sym typeface="Times New Roman"/>
              </a:rPr>
              <a:t>2) For paved type of road access to property(Street) the SalePrice is high.</a:t>
            </a:r>
            <a:endParaRPr>
              <a:solidFill>
                <a:srgbClr val="000000"/>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solidFill>
                  <a:srgbClr val="000000"/>
                </a:solidFill>
                <a:highlight>
                  <a:srgbClr val="FFFFFF"/>
                </a:highlight>
                <a:latin typeface="Times New Roman"/>
                <a:ea typeface="Times New Roman"/>
                <a:cs typeface="Times New Roman"/>
                <a:sym typeface="Times New Roman"/>
              </a:rPr>
              <a:t>3) For Slightly irregular(IR1), Moderately Irregular(IR2) and Irregular(IR3) shape of property(LotShape) the SalePrice is high.</a:t>
            </a:r>
            <a:endParaRPr>
              <a:solidFill>
                <a:srgbClr val="000000"/>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solidFill>
                  <a:srgbClr val="000000"/>
                </a:solidFill>
                <a:highlight>
                  <a:srgbClr val="FFFFFF"/>
                </a:highlight>
                <a:latin typeface="Times New Roman"/>
                <a:ea typeface="Times New Roman"/>
                <a:cs typeface="Times New Roman"/>
                <a:sym typeface="Times New Roman"/>
              </a:rPr>
              <a:t>4) For Hillside - Significant slope from side to side(HLS) in Flatness of the property(LandContour) the SalePrice is High.</a:t>
            </a:r>
            <a:endParaRPr>
              <a:solidFill>
                <a:srgbClr val="000000"/>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solidFill>
                  <a:srgbClr val="000000"/>
                </a:solidFill>
                <a:highlight>
                  <a:srgbClr val="FFFFFF"/>
                </a:highlight>
                <a:latin typeface="Times New Roman"/>
                <a:ea typeface="Times New Roman"/>
                <a:cs typeface="Times New Roman"/>
                <a:sym typeface="Times New Roman"/>
              </a:rPr>
              <a:t>5) For Cul-de-sac(CulDSac) Lot configuration(LotConfig) the SalePrice is High.</a:t>
            </a:r>
            <a:endParaRPr>
              <a:solidFill>
                <a:srgbClr val="000000"/>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solidFill>
                  <a:srgbClr val="000000"/>
                </a:solidFill>
                <a:highlight>
                  <a:srgbClr val="FFFFFF"/>
                </a:highlight>
                <a:latin typeface="Times New Roman"/>
                <a:ea typeface="Times New Roman"/>
                <a:cs typeface="Times New Roman"/>
                <a:sym typeface="Times New Roman"/>
              </a:rPr>
              <a:t>6) For all types of Slope of property(LandSlope) i.e.,Gentle slope(Gtl), Moderate Slope(Mod) and Severe Slope(Sev) the SalePrice is Equally High.</a:t>
            </a:r>
            <a:endParaRPr>
              <a:solidFill>
                <a:srgbClr val="000000"/>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solidFill>
                  <a:srgbClr val="000000"/>
                </a:solidFill>
                <a:highlight>
                  <a:srgbClr val="FFFFFF"/>
                </a:highlight>
                <a:latin typeface="Times New Roman"/>
                <a:ea typeface="Times New Roman"/>
                <a:cs typeface="Times New Roman"/>
                <a:sym typeface="Times New Roman"/>
              </a:rPr>
              <a:t>7) For Northridge(NoRidge) locations within Ames city limits(Neighborhood) the SalePrice is High.</a:t>
            </a:r>
            <a:endParaRPr>
              <a:solidFill>
                <a:srgbClr val="000000"/>
              </a:solidFill>
              <a:highlight>
                <a:srgbClr val="FFFFFF"/>
              </a:highlight>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solidFill>
                  <a:srgbClr val="000000"/>
                </a:solidFill>
                <a:highlight>
                  <a:srgbClr val="FFFFFF"/>
                </a:highlight>
                <a:latin typeface="Times New Roman"/>
                <a:ea typeface="Times New Roman"/>
                <a:cs typeface="Times New Roman"/>
                <a:sym typeface="Times New Roman"/>
              </a:rPr>
              <a:t>8) For Within 200' of North-South Railroad(RRNn), Adjacent to postive off-site feature(PosA) and Near positive off-site feature--park, greenbelt, etc.(PosN) Proximity to various conditions(Condition1) has the maximum SalePrice.</a:t>
            </a:r>
            <a:endParaRPr>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5"/>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Observations:-</a:t>
            </a:r>
            <a:endParaRPr/>
          </a:p>
        </p:txBody>
      </p:sp>
      <p:sp>
        <p:nvSpPr>
          <p:cNvPr id="318" name="Google Shape;318;p45"/>
          <p:cNvSpPr txBox="1">
            <a:spLocks noGrp="1"/>
          </p:cNvSpPr>
          <p:nvPr>
            <p:ph type="body" idx="1"/>
          </p:nvPr>
        </p:nvSpPr>
        <p:spPr>
          <a:xfrm>
            <a:off x="3587675" y="0"/>
            <a:ext cx="5556300" cy="5143500"/>
          </a:xfrm>
          <a:prstGeom prst="rect">
            <a:avLst/>
          </a:prstGeom>
        </p:spPr>
        <p:txBody>
          <a:bodyPr spcFirstLastPara="1" wrap="square" lIns="91425" tIns="91425" rIns="91425" bIns="91425" anchor="t" anchorCtr="0">
            <a:noAutofit/>
          </a:bodyPr>
          <a:lstStyle/>
          <a:p>
            <a:pPr marL="457200" lvl="0" indent="-304800" algn="l" rtl="0">
              <a:spcBef>
                <a:spcPts val="110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Adjacent to postive off-site feature(PosA) and Near positive off-site feature park, greenbelt, etc. (PosN)  Proximity to various conditions (if more than one is present)(Condition2) has maximum SalePrice.</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Single-family Detached(1Fam) and Townhouse End Unit(TwnhsE) type of dwelling(BldgType) the SalePrice is high.</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2Story and Two and one-half story: 2nd level finished(2.5Fin) Style of dwelling(HouseStyle) the SalePrice is high.</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Shed Type of roof(RoofStyle) the SalePrice is high.</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Wood Shingles(WdShngl) Roof material(RoofMat1) the SalePrice is high.</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Cement Board(CemntBd), Imitation Stucco(ImStucc) and Stone type of       Exterior covering on house(Exterior1st) the SalePrice is high.</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Cement Board(CemntBd), Imitation Stucco(ImStucc) and other Exterior covering on house (if more than one material)(Exterior2) has maximum SalePrice.</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Stone Masonry veneer type(MasvnrType) the SalePrice is high.</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Excellent(Ex) quality of the material on the exterior(ExterQual) the SalePrice is high.</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Excellent(Ex) present condition of the material on the exterior(ExterCond) the SalePrice is high.</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Poured Contrete(PConc) Type of foundation(Foundation) the SalePrice is high.</a:t>
            </a:r>
            <a:endParaRPr sz="1200" dirty="0">
              <a:solidFill>
                <a:srgbClr val="000000"/>
              </a:solidFill>
              <a:highlight>
                <a:srgbClr val="FFFFFF"/>
              </a:highlight>
              <a:latin typeface="Times New Roman"/>
              <a:ea typeface="Times New Roman"/>
              <a:cs typeface="Times New Roman"/>
              <a:sym typeface="Times New Roman"/>
            </a:endParaRPr>
          </a:p>
          <a:p>
            <a:pPr marL="457200" lvl="0" indent="-304800" algn="l" rtl="0">
              <a:spcBef>
                <a:spcPts val="0"/>
              </a:spcBef>
              <a:spcAft>
                <a:spcPts val="0"/>
              </a:spcAft>
              <a:buSzPts val="1200"/>
              <a:buFont typeface="Times New Roman"/>
              <a:buChar char="➔"/>
            </a:pPr>
            <a:r>
              <a:rPr lang="en" sz="1200" dirty="0">
                <a:solidFill>
                  <a:srgbClr val="000000"/>
                </a:solidFill>
                <a:highlight>
                  <a:srgbClr val="FFFFFF"/>
                </a:highlight>
                <a:latin typeface="Times New Roman"/>
                <a:ea typeface="Times New Roman"/>
                <a:cs typeface="Times New Roman"/>
                <a:sym typeface="Times New Roman"/>
              </a:rPr>
              <a:t>For Excellent(100+ inches)(Ex) height of the basement(BsmtQual) the SalePrice is high.</a:t>
            </a:r>
            <a:endParaRPr sz="1200" dirty="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6"/>
          <p:cNvSpPr txBox="1">
            <a:spLocks noGrp="1"/>
          </p:cNvSpPr>
          <p:nvPr>
            <p:ph type="title" idx="4294967295"/>
          </p:nvPr>
        </p:nvSpPr>
        <p:spPr>
          <a:xfrm>
            <a:off x="0" y="444500"/>
            <a:ext cx="8521700" cy="573088"/>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Data Analysis:-</a:t>
            </a:r>
            <a:endParaRPr/>
          </a:p>
        </p:txBody>
      </p:sp>
      <p:sp>
        <p:nvSpPr>
          <p:cNvPr id="324" name="Google Shape;324;p46"/>
          <p:cNvSpPr txBox="1">
            <a:spLocks noGrp="1"/>
          </p:cNvSpPr>
          <p:nvPr>
            <p:ph type="body" idx="4294967295"/>
          </p:nvPr>
        </p:nvSpPr>
        <p:spPr>
          <a:xfrm>
            <a:off x="0" y="1152525"/>
            <a:ext cx="4000500" cy="3416300"/>
          </a:xfrm>
          <a:prstGeom prst="rect">
            <a:avLst/>
          </a:prstGeom>
        </p:spPr>
        <p:txBody>
          <a:bodyPr spcFirstLastPara="1" wrap="square" lIns="91425" tIns="91425" rIns="91425" bIns="91425" anchor="t" anchorCtr="0">
            <a:noAutofit/>
          </a:bodyPr>
          <a:lstStyle/>
          <a:p>
            <a:pPr marL="914400" lvl="0" indent="-317500" algn="l" rtl="0">
              <a:lnSpc>
                <a:spcPct val="107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I have used box plot for each pair of categorical features that shows the relation with the median sale price for all the sub categories in each categorical feature. </a:t>
            </a:r>
            <a:endParaRPr sz="1400">
              <a:latin typeface="Times New Roman"/>
              <a:ea typeface="Times New Roman"/>
              <a:cs typeface="Times New Roman"/>
              <a:sym typeface="Times New Roman"/>
            </a:endParaRPr>
          </a:p>
          <a:p>
            <a:pPr marL="914400" lvl="0" indent="-317500" algn="l" rtl="0">
              <a:lnSpc>
                <a:spcPct val="107000"/>
              </a:lnSpc>
              <a:spcBef>
                <a:spcPts val="1000"/>
              </a:spcBef>
              <a:spcAft>
                <a:spcPts val="0"/>
              </a:spcAft>
              <a:buClr>
                <a:srgbClr val="86D1D8"/>
              </a:buClr>
              <a:buSzPts val="1400"/>
              <a:buFont typeface="Times New Roman"/>
              <a:buChar char="➔"/>
            </a:pPr>
            <a:r>
              <a:rPr lang="en" sz="1400">
                <a:latin typeface="Times New Roman"/>
                <a:ea typeface="Times New Roman"/>
                <a:cs typeface="Times New Roman"/>
                <a:sym typeface="Times New Roman"/>
              </a:rPr>
              <a:t>And also for continuous numerical variables I have used reg plot to show the relationship between continuous numerical variable and target variable.</a:t>
            </a:r>
            <a:endParaRPr sz="1400">
              <a:latin typeface="Times New Roman"/>
              <a:ea typeface="Times New Roman"/>
              <a:cs typeface="Times New Roman"/>
              <a:sym typeface="Times New Roman"/>
            </a:endParaRPr>
          </a:p>
          <a:p>
            <a:pPr marL="914400" lvl="0" indent="-317500" algn="l" rtl="0">
              <a:lnSpc>
                <a:spcPct val="107000"/>
              </a:lnSpc>
              <a:spcBef>
                <a:spcPts val="1800"/>
              </a:spcBef>
              <a:spcAft>
                <a:spcPts val="0"/>
              </a:spcAft>
              <a:buClr>
                <a:srgbClr val="86D1D8"/>
              </a:buClr>
              <a:buSzPts val="1400"/>
              <a:buFont typeface="Times New Roman"/>
              <a:buChar char="➔"/>
            </a:pPr>
            <a:r>
              <a:rPr lang="en" sz="1400">
                <a:latin typeface="Times New Roman"/>
                <a:ea typeface="Times New Roman"/>
                <a:cs typeface="Times New Roman"/>
                <a:sym typeface="Times New Roman"/>
              </a:rPr>
              <a:t>I found that there is a linear relationship between continuous numerical variable and SalePrice.</a:t>
            </a:r>
            <a:endParaRPr sz="1400">
              <a:latin typeface="Times New Roman"/>
              <a:ea typeface="Times New Roman"/>
              <a:cs typeface="Times New Roman"/>
              <a:sym typeface="Times New Roman"/>
            </a:endParaRPr>
          </a:p>
          <a:p>
            <a:pPr marL="0" lvl="0" indent="0" algn="l" rtl="0">
              <a:lnSpc>
                <a:spcPct val="107000"/>
              </a:lnSpc>
              <a:spcBef>
                <a:spcPts val="0"/>
              </a:spcBef>
              <a:spcAft>
                <a:spcPts val="0"/>
              </a:spcAft>
              <a:buNone/>
            </a:pPr>
            <a:endParaRPr sz="1200">
              <a:latin typeface="Times New Roman"/>
              <a:ea typeface="Times New Roman"/>
              <a:cs typeface="Times New Roman"/>
              <a:sym typeface="Times New Roman"/>
            </a:endParaRPr>
          </a:p>
        </p:txBody>
      </p:sp>
      <p:pic>
        <p:nvPicPr>
          <p:cNvPr id="325" name="Google Shape;325;p46"/>
          <p:cNvPicPr preferRelativeResize="0"/>
          <p:nvPr/>
        </p:nvPicPr>
        <p:blipFill>
          <a:blip r:embed="rId3">
            <a:alphaModFix/>
          </a:blip>
          <a:stretch>
            <a:fillRect/>
          </a:stretch>
        </p:blipFill>
        <p:spPr>
          <a:xfrm>
            <a:off x="4464010" y="1170130"/>
            <a:ext cx="4129023" cy="3820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7"/>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Steps Used For Data Cleaning:-</a:t>
            </a:r>
            <a:endParaRPr/>
          </a:p>
        </p:txBody>
      </p:sp>
      <p:sp>
        <p:nvSpPr>
          <p:cNvPr id="331" name="Google Shape;331;p47"/>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17500" algn="l" rtl="0">
              <a:lnSpc>
                <a:spcPct val="100000"/>
              </a:lnSpc>
              <a:spcBef>
                <a:spcPts val="0"/>
              </a:spcBef>
              <a:spcAft>
                <a:spcPts val="0"/>
              </a:spcAft>
              <a:buClr>
                <a:srgbClr val="003049"/>
              </a:buClr>
              <a:buSzPts val="1400"/>
              <a:buFont typeface="Times New Roman"/>
              <a:buChar char="➔"/>
            </a:pPr>
            <a:r>
              <a:rPr lang="en">
                <a:solidFill>
                  <a:srgbClr val="003049"/>
                </a:solidFill>
                <a:latin typeface="Times New Roman"/>
                <a:ea typeface="Times New Roman"/>
                <a:cs typeface="Times New Roman"/>
                <a:sym typeface="Times New Roman"/>
              </a:rPr>
              <a:t>In my datasets I found null values, outliers and also skewness.</a:t>
            </a:r>
            <a:endParaRPr>
              <a:solidFill>
                <a:srgbClr val="003049"/>
              </a:solidFill>
              <a:latin typeface="Times New Roman"/>
              <a:ea typeface="Times New Roman"/>
              <a:cs typeface="Times New Roman"/>
              <a:sym typeface="Times New Roman"/>
            </a:endParaRPr>
          </a:p>
          <a:p>
            <a:pPr marL="457200" lvl="0" indent="-317500" algn="l" rtl="0">
              <a:lnSpc>
                <a:spcPct val="100000"/>
              </a:lnSpc>
              <a:spcBef>
                <a:spcPts val="1000"/>
              </a:spcBef>
              <a:spcAft>
                <a:spcPts val="0"/>
              </a:spcAft>
              <a:buClr>
                <a:srgbClr val="003049"/>
              </a:buClr>
              <a:buSzPts val="1400"/>
              <a:buFont typeface="Times New Roman"/>
              <a:buChar char="➔"/>
            </a:pPr>
            <a:r>
              <a:rPr lang="en">
                <a:solidFill>
                  <a:srgbClr val="003049"/>
                </a:solidFill>
                <a:latin typeface="Times New Roman"/>
                <a:ea typeface="Times New Roman"/>
                <a:cs typeface="Times New Roman"/>
                <a:sym typeface="Times New Roman"/>
              </a:rPr>
              <a:t>I have used imputation method to replace null values. To remove outliers I have used percentile method. And to remove skewness I have used yeo-johnson method. </a:t>
            </a:r>
            <a:endParaRPr>
              <a:solidFill>
                <a:srgbClr val="003049"/>
              </a:solidFill>
              <a:latin typeface="Times New Roman"/>
              <a:ea typeface="Times New Roman"/>
              <a:cs typeface="Times New Roman"/>
              <a:sym typeface="Times New Roman"/>
            </a:endParaRPr>
          </a:p>
          <a:p>
            <a:pPr marL="457200" lvl="0" indent="-317500" algn="l" rtl="0">
              <a:lnSpc>
                <a:spcPct val="100000"/>
              </a:lnSpc>
              <a:spcBef>
                <a:spcPts val="1000"/>
              </a:spcBef>
              <a:spcAft>
                <a:spcPts val="0"/>
              </a:spcAft>
              <a:buClr>
                <a:srgbClr val="003049"/>
              </a:buClr>
              <a:buSzPts val="1400"/>
              <a:buFont typeface="Times New Roman"/>
              <a:buChar char="➔"/>
            </a:pPr>
            <a:r>
              <a:rPr lang="en">
                <a:solidFill>
                  <a:srgbClr val="003049"/>
                </a:solidFill>
                <a:latin typeface="Times New Roman"/>
                <a:ea typeface="Times New Roman"/>
                <a:cs typeface="Times New Roman"/>
                <a:sym typeface="Times New Roman"/>
              </a:rPr>
              <a:t>To encode the categorical columns I have use Ordinal Encoding. </a:t>
            </a:r>
            <a:endParaRPr>
              <a:solidFill>
                <a:srgbClr val="003049"/>
              </a:solidFill>
              <a:latin typeface="Times New Roman"/>
              <a:ea typeface="Times New Roman"/>
              <a:cs typeface="Times New Roman"/>
              <a:sym typeface="Times New Roman"/>
            </a:endParaRPr>
          </a:p>
          <a:p>
            <a:pPr marL="457200" lvl="0" indent="-317500" algn="l" rtl="0">
              <a:lnSpc>
                <a:spcPct val="100000"/>
              </a:lnSpc>
              <a:spcBef>
                <a:spcPts val="1000"/>
              </a:spcBef>
              <a:spcAft>
                <a:spcPts val="0"/>
              </a:spcAft>
              <a:buClr>
                <a:srgbClr val="003049"/>
              </a:buClr>
              <a:buSzPts val="1400"/>
              <a:buFont typeface="Times New Roman"/>
              <a:buChar char="➔"/>
            </a:pPr>
            <a:r>
              <a:rPr lang="en">
                <a:solidFill>
                  <a:srgbClr val="003049"/>
                </a:solidFill>
                <a:latin typeface="Times New Roman"/>
                <a:ea typeface="Times New Roman"/>
                <a:cs typeface="Times New Roman"/>
                <a:sym typeface="Times New Roman"/>
              </a:rPr>
              <a:t>Use of Pearson’s correlation coefficient to check the correlation between dependent and independent features. </a:t>
            </a:r>
            <a:endParaRPr>
              <a:solidFill>
                <a:srgbClr val="003049"/>
              </a:solidFill>
              <a:latin typeface="Times New Roman"/>
              <a:ea typeface="Times New Roman"/>
              <a:cs typeface="Times New Roman"/>
              <a:sym typeface="Times New Roman"/>
            </a:endParaRPr>
          </a:p>
          <a:p>
            <a:pPr marL="457200" lvl="0" indent="-317500" algn="l" rtl="0">
              <a:lnSpc>
                <a:spcPct val="100000"/>
              </a:lnSpc>
              <a:spcBef>
                <a:spcPts val="1000"/>
              </a:spcBef>
              <a:spcAft>
                <a:spcPts val="0"/>
              </a:spcAft>
              <a:buClr>
                <a:srgbClr val="003049"/>
              </a:buClr>
              <a:buSzPts val="1400"/>
              <a:buFont typeface="Times New Roman"/>
              <a:buChar char="➔"/>
            </a:pPr>
            <a:r>
              <a:rPr lang="en">
                <a:solidFill>
                  <a:srgbClr val="003049"/>
                </a:solidFill>
                <a:latin typeface="Times New Roman"/>
                <a:ea typeface="Times New Roman"/>
                <a:cs typeface="Times New Roman"/>
                <a:sym typeface="Times New Roman"/>
              </a:rPr>
              <a:t>Also I have used standardization. Then followed by model building with all regression algorithms.</a:t>
            </a:r>
            <a:endParaRPr>
              <a:solidFill>
                <a:srgbClr val="003049"/>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Content:- </a:t>
            </a:r>
            <a:endParaRPr/>
          </a:p>
        </p:txBody>
      </p:sp>
      <p:sp>
        <p:nvSpPr>
          <p:cNvPr id="210" name="Google Shape;210;p30"/>
          <p:cNvSpPr txBox="1">
            <a:spLocks noGrp="1"/>
          </p:cNvSpPr>
          <p:nvPr>
            <p:ph type="body" idx="1"/>
          </p:nvPr>
        </p:nvSpPr>
        <p:spPr>
          <a:xfrm>
            <a:off x="1884750" y="1825579"/>
            <a:ext cx="6947700" cy="3815373"/>
          </a:xfrm>
          <a:prstGeom prst="rect">
            <a:avLst/>
          </a:prstGeom>
        </p:spPr>
        <p:txBody>
          <a:bodyPr spcFirstLastPara="1" wrap="square" lIns="91425" tIns="91425" rIns="91425" bIns="91425" anchor="t" anchorCtr="0">
            <a:spAutoFit/>
          </a:bodyPr>
          <a:lstStyle/>
          <a:p>
            <a:pPr marL="914400" lvl="0" indent="-317500" algn="l" rtl="0">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Overview</a:t>
            </a:r>
            <a:endParaRPr sz="1400" dirty="0">
              <a:solidFill>
                <a:schemeClr val="dk1"/>
              </a:solidFill>
              <a:latin typeface="Times New Roman"/>
              <a:ea typeface="Times New Roman"/>
              <a:cs typeface="Times New Roman"/>
              <a:sym typeface="Times New Roman"/>
            </a:endParaRPr>
          </a:p>
          <a:p>
            <a:pPr marL="914400" lvl="0" indent="-317500" algn="l" rtl="0">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Problem Statement</a:t>
            </a:r>
            <a:endParaRPr sz="1400" dirty="0">
              <a:solidFill>
                <a:schemeClr val="dk1"/>
              </a:solidFill>
              <a:latin typeface="Times New Roman"/>
              <a:ea typeface="Times New Roman"/>
              <a:cs typeface="Times New Roman"/>
              <a:sym typeface="Times New Roman"/>
            </a:endParaRPr>
          </a:p>
          <a:p>
            <a:pPr marL="914400" lvl="0" indent="-317500" algn="l" rtl="0">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Problem Understanding</a:t>
            </a:r>
            <a:endParaRPr sz="1400" dirty="0">
              <a:solidFill>
                <a:schemeClr val="dk1"/>
              </a:solidFill>
              <a:latin typeface="Times New Roman"/>
              <a:ea typeface="Times New Roman"/>
              <a:cs typeface="Times New Roman"/>
              <a:sym typeface="Times New Roman"/>
            </a:endParaRPr>
          </a:p>
          <a:p>
            <a:pPr marL="914400" lvl="0" indent="-317500" algn="l" rtl="0">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What is Housing Price Prediction?</a:t>
            </a:r>
            <a:endParaRPr sz="1400" dirty="0">
              <a:solidFill>
                <a:schemeClr val="dk1"/>
              </a:solidFill>
              <a:latin typeface="Times New Roman"/>
              <a:ea typeface="Times New Roman"/>
              <a:cs typeface="Times New Roman"/>
              <a:sym typeface="Times New Roman"/>
            </a:endParaRPr>
          </a:p>
          <a:p>
            <a:pPr marL="914400" lvl="0" indent="-317500" algn="l" rtl="0">
              <a:lnSpc>
                <a:spcPct val="100000"/>
              </a:lnSpc>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Importance of Housing Price Prediction</a:t>
            </a:r>
            <a:endParaRPr sz="1400" dirty="0">
              <a:solidFill>
                <a:schemeClr val="dk1"/>
              </a:solidFill>
              <a:latin typeface="Times New Roman"/>
              <a:ea typeface="Times New Roman"/>
              <a:cs typeface="Times New Roman"/>
              <a:sym typeface="Times New Roman"/>
            </a:endParaRPr>
          </a:p>
          <a:p>
            <a:pPr marL="914400" lvl="0" indent="-317500" algn="l" rtl="0">
              <a:lnSpc>
                <a:spcPct val="100000"/>
              </a:lnSpc>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Exploratory data analysis</a:t>
            </a:r>
            <a:endParaRPr sz="1400" dirty="0">
              <a:solidFill>
                <a:schemeClr val="dk1"/>
              </a:solidFill>
              <a:latin typeface="Times New Roman"/>
              <a:ea typeface="Times New Roman"/>
              <a:cs typeface="Times New Roman"/>
              <a:sym typeface="Times New Roman"/>
            </a:endParaRPr>
          </a:p>
          <a:p>
            <a:pPr marL="914400" lvl="0" indent="-317500" algn="l" rtl="0">
              <a:lnSpc>
                <a:spcPct val="100000"/>
              </a:lnSpc>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Visualizations</a:t>
            </a:r>
            <a:endParaRPr sz="1400" dirty="0">
              <a:solidFill>
                <a:schemeClr val="dk1"/>
              </a:solidFill>
              <a:latin typeface="Times New Roman"/>
              <a:ea typeface="Times New Roman"/>
              <a:cs typeface="Times New Roman"/>
              <a:sym typeface="Times New Roman"/>
            </a:endParaRPr>
          </a:p>
          <a:p>
            <a:pPr marL="914400" lvl="0" indent="-317500" algn="l" rtl="0">
              <a:lnSpc>
                <a:spcPct val="100000"/>
              </a:lnSpc>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Analysis</a:t>
            </a:r>
            <a:endParaRPr sz="1400" dirty="0">
              <a:solidFill>
                <a:schemeClr val="dk1"/>
              </a:solidFill>
              <a:latin typeface="Times New Roman"/>
              <a:ea typeface="Times New Roman"/>
              <a:cs typeface="Times New Roman"/>
              <a:sym typeface="Times New Roman"/>
            </a:endParaRPr>
          </a:p>
          <a:p>
            <a:pPr marL="914400" lvl="0" indent="-317500" algn="l" rtl="0">
              <a:lnSpc>
                <a:spcPct val="100000"/>
              </a:lnSpc>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Data Cleaning Steps</a:t>
            </a:r>
            <a:endParaRPr sz="1400" dirty="0">
              <a:solidFill>
                <a:schemeClr val="dk1"/>
              </a:solidFill>
              <a:latin typeface="Times New Roman"/>
              <a:ea typeface="Times New Roman"/>
              <a:cs typeface="Times New Roman"/>
              <a:sym typeface="Times New Roman"/>
            </a:endParaRPr>
          </a:p>
          <a:p>
            <a:pPr marL="914400" lvl="0" indent="-317500" algn="l" rtl="0">
              <a:lnSpc>
                <a:spcPct val="100000"/>
              </a:lnSpc>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Model Building</a:t>
            </a:r>
            <a:endParaRPr sz="1400" dirty="0">
              <a:solidFill>
                <a:schemeClr val="dk1"/>
              </a:solidFill>
              <a:latin typeface="Times New Roman"/>
              <a:ea typeface="Times New Roman"/>
              <a:cs typeface="Times New Roman"/>
              <a:sym typeface="Times New Roman"/>
            </a:endParaRPr>
          </a:p>
          <a:p>
            <a:pPr marL="914400" lvl="0" indent="-317500" algn="l" rtl="0">
              <a:lnSpc>
                <a:spcPct val="100000"/>
              </a:lnSpc>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Hyper Parameter Tuning</a:t>
            </a:r>
            <a:endParaRPr sz="1400" dirty="0">
              <a:solidFill>
                <a:schemeClr val="dk1"/>
              </a:solidFill>
              <a:latin typeface="Times New Roman"/>
              <a:ea typeface="Times New Roman"/>
              <a:cs typeface="Times New Roman"/>
              <a:sym typeface="Times New Roman"/>
            </a:endParaRPr>
          </a:p>
          <a:p>
            <a:pPr marL="914400" lvl="0" indent="-317500" algn="l" rtl="0">
              <a:lnSpc>
                <a:spcPct val="100000"/>
              </a:lnSpc>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Saving model &amp; predictions for Best Model</a:t>
            </a:r>
            <a:endParaRPr sz="1400" dirty="0">
              <a:solidFill>
                <a:schemeClr val="dk1"/>
              </a:solidFill>
              <a:latin typeface="Times New Roman"/>
              <a:ea typeface="Times New Roman"/>
              <a:cs typeface="Times New Roman"/>
              <a:sym typeface="Times New Roman"/>
            </a:endParaRPr>
          </a:p>
          <a:p>
            <a:pPr marL="914400" lvl="0" indent="-317500" algn="l" rtl="0">
              <a:lnSpc>
                <a:spcPct val="100000"/>
              </a:lnSpc>
              <a:spcBef>
                <a:spcPts val="0"/>
              </a:spcBef>
              <a:spcAft>
                <a:spcPts val="0"/>
              </a:spcAft>
              <a:buClr>
                <a:schemeClr val="dk1"/>
              </a:buClr>
              <a:buSzPts val="1400"/>
              <a:buFont typeface="Times New Roman"/>
              <a:buChar char="➔"/>
            </a:pPr>
            <a:r>
              <a:rPr lang="en" sz="1400" dirty="0">
                <a:solidFill>
                  <a:schemeClr val="dk1"/>
                </a:solidFill>
                <a:latin typeface="Times New Roman"/>
                <a:ea typeface="Times New Roman"/>
                <a:cs typeface="Times New Roman"/>
                <a:sym typeface="Times New Roman"/>
              </a:rPr>
              <a:t>Conclusion.</a:t>
            </a:r>
            <a:endParaRPr sz="1400" dirty="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1400" dirty="0">
              <a:solidFill>
                <a:schemeClr val="dk1"/>
              </a:solidFill>
              <a:latin typeface="Times New Roman"/>
              <a:ea typeface="Times New Roman"/>
              <a:cs typeface="Times New Roman"/>
              <a:sym typeface="Times New Roman"/>
            </a:endParaRPr>
          </a:p>
          <a:p>
            <a:pPr marL="457200" lvl="0" indent="-317500" algn="l" rtl="0">
              <a:spcBef>
                <a:spcPts val="1600"/>
              </a:spcBef>
              <a:spcAft>
                <a:spcPts val="0"/>
              </a:spcAft>
              <a:buSzPts val="1400"/>
              <a:buFont typeface="Times New Roman"/>
              <a:buChar char="➔"/>
            </a:pPr>
            <a:endParaRPr sz="1400" dirty="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pic>
        <p:nvPicPr>
          <p:cNvPr id="336" name="Google Shape;336;p48"/>
          <p:cNvPicPr preferRelativeResize="0"/>
          <p:nvPr/>
        </p:nvPicPr>
        <p:blipFill rotWithShape="1">
          <a:blip r:embed="rId3">
            <a:alphaModFix/>
          </a:blip>
          <a:srcRect l="2125" r="2125"/>
          <a:stretch/>
        </p:blipFill>
        <p:spPr>
          <a:xfrm>
            <a:off x="3615001" y="1"/>
            <a:ext cx="5528998" cy="5143508"/>
          </a:xfrm>
          <a:prstGeom prst="rect">
            <a:avLst/>
          </a:prstGeom>
          <a:noFill/>
          <a:ln>
            <a:noFill/>
          </a:ln>
        </p:spPr>
      </p:pic>
      <p:sp>
        <p:nvSpPr>
          <p:cNvPr id="337" name="Google Shape;337;p48"/>
          <p:cNvSpPr txBox="1">
            <a:spLocks noGrp="1"/>
          </p:cNvSpPr>
          <p:nvPr>
            <p:ph type="title"/>
          </p:nvPr>
        </p:nvSpPr>
        <p:spPr>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Model Building:-</a:t>
            </a:r>
            <a:endParaRPr/>
          </a:p>
        </p:txBody>
      </p:sp>
      <p:sp>
        <p:nvSpPr>
          <p:cNvPr id="338" name="Google Shape;338;p48"/>
          <p:cNvSpPr txBox="1">
            <a:spLocks noGrp="1"/>
          </p:cNvSpPr>
          <p:nvPr>
            <p:ph type="body" idx="1"/>
          </p:nvPr>
        </p:nvSpPr>
        <p:spPr>
          <a:prstGeom prst="rect">
            <a:avLst/>
          </a:prstGeom>
        </p:spPr>
        <p:txBody>
          <a:bodyPr spcFirstLastPara="1" wrap="square" lIns="91425" tIns="91425" rIns="91425" bIns="91425" anchor="t" anchorCtr="0">
            <a:normAutofit fontScale="92500" lnSpcReduction="10000"/>
          </a:bodyPr>
          <a:lstStyle/>
          <a:p>
            <a:pPr marL="457200" lvl="0" indent="-304800" algn="l" rtl="0">
              <a:spcBef>
                <a:spcPts val="0"/>
              </a:spcBef>
              <a:spcAft>
                <a:spcPts val="0"/>
              </a:spcAft>
              <a:buSzPts val="1200"/>
              <a:buChar char="➔"/>
            </a:pPr>
            <a:r>
              <a:rPr lang="en" dirty="0">
                <a:solidFill>
                  <a:schemeClr val="tx1"/>
                </a:solidFill>
              </a:rPr>
              <a:t>Since SalePrice was my target and it was a continuous column so this particular problem was regression problem. And I have used all regression algorithms to build my model.</a:t>
            </a:r>
            <a:endParaRPr dirty="0">
              <a:solidFill>
                <a:schemeClr val="tx1"/>
              </a:solidFill>
            </a:endParaRPr>
          </a:p>
          <a:p>
            <a:pPr marL="457200" lvl="0" indent="-304800" algn="l" rtl="0">
              <a:spcBef>
                <a:spcPts val="0"/>
              </a:spcBef>
              <a:spcAft>
                <a:spcPts val="0"/>
              </a:spcAft>
              <a:buSzPts val="1200"/>
              <a:buChar char="➔"/>
            </a:pPr>
            <a:r>
              <a:rPr lang="en" dirty="0">
                <a:solidFill>
                  <a:schemeClr val="tx1"/>
                </a:solidFill>
              </a:rPr>
              <a:t>By looking into the difference of r2 score and cross validation score I found ExtraTreesRegressor as a best model with least difference.</a:t>
            </a:r>
            <a:endParaRPr dirty="0">
              <a:solidFill>
                <a:schemeClr val="tx1"/>
              </a:solidFill>
            </a:endParaRPr>
          </a:p>
          <a:p>
            <a:pPr marL="457200" lvl="0" indent="-304800" algn="l" rtl="0">
              <a:spcBef>
                <a:spcPts val="1600"/>
              </a:spcBef>
              <a:spcAft>
                <a:spcPts val="1600"/>
              </a:spcAft>
              <a:buSzPts val="1200"/>
              <a:buChar char="➔"/>
            </a:pPr>
            <a:r>
              <a:rPr lang="en" dirty="0">
                <a:solidFill>
                  <a:schemeClr val="tx1"/>
                </a:solidFill>
              </a:rPr>
              <a:t>Also to get the best model I have to run through multiple models and to avoid the confusion of overfitting we have go through cross validation.</a:t>
            </a:r>
            <a:endParaRPr dirty="0">
              <a:solidFill>
                <a:schemeClr val="tx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9"/>
          <p:cNvSpPr txBox="1">
            <a:spLocks noGrp="1"/>
          </p:cNvSpPr>
          <p:nvPr>
            <p:ph type="body" idx="1"/>
          </p:nvPr>
        </p:nvSpPr>
        <p:spPr>
          <a:xfrm>
            <a:off x="3401900" y="247757"/>
            <a:ext cx="5371500" cy="4275499"/>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2100" b="1">
                <a:latin typeface="Times New Roman"/>
                <a:ea typeface="Times New Roman"/>
                <a:cs typeface="Times New Roman"/>
                <a:sym typeface="Times New Roman"/>
              </a:rPr>
              <a:t>Below are the list of regression algorithms I have used in my project:-</a:t>
            </a:r>
            <a:endParaRPr sz="2100" b="1">
              <a:latin typeface="Times New Roman"/>
              <a:ea typeface="Times New Roman"/>
              <a:cs typeface="Times New Roman"/>
              <a:sym typeface="Times New Roman"/>
            </a:endParaRPr>
          </a:p>
          <a:p>
            <a:pPr marL="457200" lvl="0" indent="-342900" algn="l" rtl="0">
              <a:spcBef>
                <a:spcPts val="1600"/>
              </a:spcBef>
              <a:spcAft>
                <a:spcPts val="0"/>
              </a:spcAft>
              <a:buSzPts val="1800"/>
              <a:buChar char="➔"/>
            </a:pPr>
            <a:r>
              <a:rPr lang="en"/>
              <a:t>RandomForestRegressor.</a:t>
            </a:r>
            <a:endParaRPr/>
          </a:p>
          <a:p>
            <a:pPr marL="457200" lvl="0" indent="-342900" algn="l" rtl="0">
              <a:spcBef>
                <a:spcPts val="1600"/>
              </a:spcBef>
              <a:spcAft>
                <a:spcPts val="0"/>
              </a:spcAft>
              <a:buSzPts val="1800"/>
              <a:buChar char="➔"/>
            </a:pPr>
            <a:r>
              <a:rPr lang="en"/>
              <a:t>XGBRegressor.</a:t>
            </a:r>
            <a:endParaRPr/>
          </a:p>
          <a:p>
            <a:pPr marL="457200" lvl="0" indent="-342900" algn="l" rtl="0">
              <a:spcBef>
                <a:spcPts val="1600"/>
              </a:spcBef>
              <a:spcAft>
                <a:spcPts val="0"/>
              </a:spcAft>
              <a:buSzPts val="1800"/>
              <a:buChar char="➔"/>
            </a:pPr>
            <a:r>
              <a:rPr lang="en"/>
              <a:t>ExtraTreesRegressor.</a:t>
            </a:r>
            <a:endParaRPr/>
          </a:p>
          <a:p>
            <a:pPr marL="457200" lvl="0" indent="-342900" algn="l" rtl="0">
              <a:spcBef>
                <a:spcPts val="1600"/>
              </a:spcBef>
              <a:spcAft>
                <a:spcPts val="0"/>
              </a:spcAft>
              <a:buSzPts val="1800"/>
              <a:buChar char="➔"/>
            </a:pPr>
            <a:r>
              <a:rPr lang="en"/>
              <a:t>GradientBoostingRegressor.</a:t>
            </a:r>
            <a:endParaRPr/>
          </a:p>
          <a:p>
            <a:pPr marL="457200" lvl="0" indent="-342900" algn="l" rtl="0">
              <a:spcBef>
                <a:spcPts val="1600"/>
              </a:spcBef>
              <a:spcAft>
                <a:spcPts val="0"/>
              </a:spcAft>
              <a:buSzPts val="1800"/>
              <a:buChar char="➔"/>
            </a:pPr>
            <a:r>
              <a:rPr lang="en"/>
              <a:t>DecisionTreeRegressor.</a:t>
            </a:r>
            <a:endParaRPr/>
          </a:p>
          <a:p>
            <a:pPr marL="0" lvl="0" indent="0" algn="l" rtl="0">
              <a:spcBef>
                <a:spcPts val="1600"/>
              </a:spcBef>
              <a:spcAft>
                <a:spcPts val="160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0"/>
          <p:cNvSpPr txBox="1">
            <a:spLocks noGrp="1"/>
          </p:cNvSpPr>
          <p:nvPr>
            <p:ph type="ctrTitle"/>
          </p:nvPr>
        </p:nvSpPr>
        <p:spPr>
          <a:xfrm>
            <a:off x="0" y="0"/>
            <a:ext cx="8674800" cy="5988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Different Models With Their Performance:-</a:t>
            </a:r>
            <a:endParaRPr/>
          </a:p>
        </p:txBody>
      </p:sp>
      <p:pic>
        <p:nvPicPr>
          <p:cNvPr id="349" name="Google Shape;349;p50"/>
          <p:cNvPicPr preferRelativeResize="0"/>
          <p:nvPr/>
        </p:nvPicPr>
        <p:blipFill>
          <a:blip r:embed="rId3">
            <a:alphaModFix/>
          </a:blip>
          <a:stretch>
            <a:fillRect/>
          </a:stretch>
        </p:blipFill>
        <p:spPr>
          <a:xfrm>
            <a:off x="444950" y="669925"/>
            <a:ext cx="8254106" cy="4239902"/>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51"/>
          <p:cNvSpPr txBox="1">
            <a:spLocks noGrp="1"/>
          </p:cNvSpPr>
          <p:nvPr>
            <p:ph type="ctrTitle"/>
          </p:nvPr>
        </p:nvSpPr>
        <p:spPr>
          <a:xfrm>
            <a:off x="0" y="0"/>
            <a:ext cx="9144000" cy="6501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Different Models With Their Performance:-</a:t>
            </a:r>
            <a:endParaRPr/>
          </a:p>
        </p:txBody>
      </p:sp>
      <p:pic>
        <p:nvPicPr>
          <p:cNvPr id="355" name="Google Shape;355;p51"/>
          <p:cNvPicPr preferRelativeResize="0"/>
          <p:nvPr/>
        </p:nvPicPr>
        <p:blipFill>
          <a:blip r:embed="rId3">
            <a:alphaModFix/>
          </a:blip>
          <a:stretch>
            <a:fillRect/>
          </a:stretch>
        </p:blipFill>
        <p:spPr>
          <a:xfrm>
            <a:off x="152410" y="802505"/>
            <a:ext cx="8775909" cy="41885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52"/>
          <p:cNvSpPr txBox="1">
            <a:spLocks noGrp="1"/>
          </p:cNvSpPr>
          <p:nvPr>
            <p:ph type="ctrTitle"/>
          </p:nvPr>
        </p:nvSpPr>
        <p:spPr>
          <a:xfrm>
            <a:off x="46450" y="301875"/>
            <a:ext cx="9144000" cy="7896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Different Models With Their Performance:-</a:t>
            </a:r>
            <a:endParaRPr/>
          </a:p>
          <a:p>
            <a:pPr marL="0" lvl="0" indent="0" algn="ctr" rtl="0">
              <a:spcBef>
                <a:spcPts val="0"/>
              </a:spcBef>
              <a:spcAft>
                <a:spcPts val="0"/>
              </a:spcAft>
              <a:buNone/>
            </a:pPr>
            <a:endParaRPr/>
          </a:p>
        </p:txBody>
      </p:sp>
      <p:pic>
        <p:nvPicPr>
          <p:cNvPr id="361" name="Google Shape;361;p52"/>
          <p:cNvPicPr preferRelativeResize="0"/>
          <p:nvPr/>
        </p:nvPicPr>
        <p:blipFill>
          <a:blip r:embed="rId3">
            <a:alphaModFix/>
          </a:blip>
          <a:stretch>
            <a:fillRect/>
          </a:stretch>
        </p:blipFill>
        <p:spPr>
          <a:xfrm>
            <a:off x="139335" y="930402"/>
            <a:ext cx="8882125" cy="40157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53"/>
          <p:cNvSpPr txBox="1">
            <a:spLocks noGrp="1"/>
          </p:cNvSpPr>
          <p:nvPr>
            <p:ph type="ctrTitle"/>
          </p:nvPr>
        </p:nvSpPr>
        <p:spPr>
          <a:xfrm>
            <a:off x="0" y="0"/>
            <a:ext cx="9144000" cy="11496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Different Models With Their Performance:-</a:t>
            </a:r>
            <a:endParaRPr/>
          </a:p>
          <a:p>
            <a:pPr marL="0" lvl="0" indent="0" algn="ctr" rtl="0">
              <a:spcBef>
                <a:spcPts val="0"/>
              </a:spcBef>
              <a:spcAft>
                <a:spcPts val="0"/>
              </a:spcAft>
              <a:buNone/>
            </a:pPr>
            <a:endParaRPr b="0"/>
          </a:p>
        </p:txBody>
      </p:sp>
      <p:pic>
        <p:nvPicPr>
          <p:cNvPr id="367" name="Google Shape;367;p53"/>
          <p:cNvPicPr preferRelativeResize="0"/>
          <p:nvPr/>
        </p:nvPicPr>
        <p:blipFill>
          <a:blip r:embed="rId3">
            <a:alphaModFix/>
          </a:blip>
          <a:stretch>
            <a:fillRect/>
          </a:stretch>
        </p:blipFill>
        <p:spPr>
          <a:xfrm>
            <a:off x="373000" y="884028"/>
            <a:ext cx="8509124" cy="39808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4"/>
          <p:cNvSpPr txBox="1">
            <a:spLocks noGrp="1"/>
          </p:cNvSpPr>
          <p:nvPr>
            <p:ph type="ctrTitle"/>
          </p:nvPr>
        </p:nvSpPr>
        <p:spPr>
          <a:xfrm>
            <a:off x="0" y="0"/>
            <a:ext cx="9195600" cy="6849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Different Models With Their Performance:-</a:t>
            </a:r>
            <a:endParaRPr/>
          </a:p>
        </p:txBody>
      </p:sp>
      <p:pic>
        <p:nvPicPr>
          <p:cNvPr id="373" name="Google Shape;373;p54"/>
          <p:cNvPicPr preferRelativeResize="0"/>
          <p:nvPr/>
        </p:nvPicPr>
        <p:blipFill>
          <a:blip r:embed="rId3">
            <a:alphaModFix/>
          </a:blip>
          <a:stretch>
            <a:fillRect/>
          </a:stretch>
        </p:blipFill>
        <p:spPr>
          <a:xfrm>
            <a:off x="303353" y="732800"/>
            <a:ext cx="8578775" cy="41538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5"/>
          <p:cNvSpPr txBox="1">
            <a:spLocks noGrp="1"/>
          </p:cNvSpPr>
          <p:nvPr>
            <p:ph type="title"/>
          </p:nvPr>
        </p:nvSpPr>
        <p:spPr>
          <a:xfrm>
            <a:off x="0" y="0"/>
            <a:ext cx="9144000" cy="859200"/>
          </a:xfrm>
          <a:prstGeom prst="rect">
            <a:avLst/>
          </a:prstGeom>
        </p:spPr>
        <p:txBody>
          <a:bodyPr spcFirstLastPara="1" wrap="square" lIns="91425" tIns="91425" rIns="91425" bIns="91425" anchor="ctr" anchorCtr="0">
            <a:normAutofit fontScale="90000"/>
          </a:bodyPr>
          <a:lstStyle/>
          <a:p>
            <a:pPr marL="457200" lvl="0" indent="0" algn="l" rtl="0">
              <a:spcBef>
                <a:spcPts val="0"/>
              </a:spcBef>
              <a:spcAft>
                <a:spcPts val="0"/>
              </a:spcAft>
              <a:buNone/>
            </a:pPr>
            <a:r>
              <a:rPr lang="en" b="0" dirty="0"/>
              <a:t>Saving model &amp; predictions for Best Model:-</a:t>
            </a:r>
            <a:endParaRPr dirty="0"/>
          </a:p>
        </p:txBody>
      </p:sp>
      <p:sp>
        <p:nvSpPr>
          <p:cNvPr id="379" name="Google Shape;379;p55"/>
          <p:cNvSpPr txBox="1"/>
          <p:nvPr/>
        </p:nvSpPr>
        <p:spPr>
          <a:xfrm>
            <a:off x="125" y="859200"/>
            <a:ext cx="9144000" cy="1184909"/>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lt1"/>
              </a:buClr>
              <a:buSzPts val="1600"/>
              <a:buFont typeface="Noto Sans Symbols"/>
              <a:buChar char="➔"/>
            </a:pPr>
            <a:r>
              <a:rPr lang="en" sz="2000" b="1" dirty="0">
                <a:solidFill>
                  <a:schemeClr val="lt1"/>
                </a:solidFill>
                <a:latin typeface="Century"/>
                <a:ea typeface="Century"/>
                <a:cs typeface="Century"/>
                <a:sym typeface="Century"/>
              </a:rPr>
              <a:t>I have saved my best model using .pkl as follows.</a:t>
            </a:r>
            <a:endParaRPr sz="2000" b="1" dirty="0">
              <a:solidFill>
                <a:schemeClr val="lt1"/>
              </a:solidFill>
              <a:latin typeface="Century"/>
              <a:ea typeface="Century"/>
              <a:cs typeface="Century"/>
              <a:sym typeface="Century"/>
            </a:endParaRPr>
          </a:p>
          <a:p>
            <a:pPr marL="457200" lvl="0" indent="-330200" algn="l" rtl="0">
              <a:spcBef>
                <a:spcPts val="600"/>
              </a:spcBef>
              <a:spcAft>
                <a:spcPts val="0"/>
              </a:spcAft>
              <a:buClr>
                <a:schemeClr val="lt1"/>
              </a:buClr>
              <a:buSzPts val="1600"/>
              <a:buFont typeface="Noto Sans Symbols"/>
              <a:buChar char="➔"/>
            </a:pPr>
            <a:r>
              <a:rPr lang="en" sz="2000" b="1" dirty="0">
                <a:solidFill>
                  <a:schemeClr val="lt1"/>
                </a:solidFill>
                <a:latin typeface="Century"/>
                <a:ea typeface="Century"/>
                <a:cs typeface="Century"/>
                <a:sym typeface="Century"/>
              </a:rPr>
              <a:t>Now after saving the best model, loading my saved model and predicting the test value.</a:t>
            </a:r>
            <a:endParaRPr b="1" dirty="0">
              <a:solidFill>
                <a:schemeClr val="lt1"/>
              </a:solidFill>
              <a:latin typeface="Roboto"/>
              <a:ea typeface="Roboto"/>
              <a:cs typeface="Roboto"/>
              <a:sym typeface="Roboto"/>
            </a:endParaRPr>
          </a:p>
        </p:txBody>
      </p:sp>
      <p:pic>
        <p:nvPicPr>
          <p:cNvPr id="380" name="Google Shape;380;p55"/>
          <p:cNvPicPr preferRelativeResize="0"/>
          <p:nvPr/>
        </p:nvPicPr>
        <p:blipFill>
          <a:blip r:embed="rId3">
            <a:alphaModFix/>
          </a:blip>
          <a:stretch>
            <a:fillRect/>
          </a:stretch>
        </p:blipFill>
        <p:spPr>
          <a:xfrm>
            <a:off x="1663775" y="2196900"/>
            <a:ext cx="6056550" cy="27942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56"/>
          <p:cNvSpPr txBox="1"/>
          <p:nvPr/>
        </p:nvSpPr>
        <p:spPr>
          <a:xfrm>
            <a:off x="301288" y="304804"/>
            <a:ext cx="8115900" cy="800189"/>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Roboto"/>
              <a:buChar char="➔"/>
            </a:pPr>
            <a:r>
              <a:rPr lang="en" sz="2000" b="1" dirty="0">
                <a:solidFill>
                  <a:schemeClr val="lt1"/>
                </a:solidFill>
                <a:latin typeface="Calibri"/>
                <a:ea typeface="Calibri"/>
                <a:cs typeface="Calibri"/>
                <a:sym typeface="Calibri"/>
              </a:rPr>
              <a:t>I have predicted the SalePrice for test dataset using saved model of train dataset, and the predictions look good. </a:t>
            </a:r>
            <a:endParaRPr dirty="0">
              <a:solidFill>
                <a:schemeClr val="lt1"/>
              </a:solidFill>
              <a:latin typeface="Roboto"/>
              <a:ea typeface="Roboto"/>
              <a:cs typeface="Roboto"/>
              <a:sym typeface="Roboto"/>
            </a:endParaRPr>
          </a:p>
        </p:txBody>
      </p:sp>
      <p:pic>
        <p:nvPicPr>
          <p:cNvPr id="386" name="Google Shape;386;p56"/>
          <p:cNvPicPr preferRelativeResize="0"/>
          <p:nvPr/>
        </p:nvPicPr>
        <p:blipFill>
          <a:blip r:embed="rId3">
            <a:alphaModFix/>
          </a:blip>
          <a:stretch>
            <a:fillRect/>
          </a:stretch>
        </p:blipFill>
        <p:spPr>
          <a:xfrm>
            <a:off x="1156760" y="1185900"/>
            <a:ext cx="6692429" cy="36528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57"/>
          <p:cNvSpPr txBox="1">
            <a:spLocks noGrp="1"/>
          </p:cNvSpPr>
          <p:nvPr>
            <p:ph type="ctrTitle"/>
          </p:nvPr>
        </p:nvSpPr>
        <p:spPr>
          <a:xfrm>
            <a:off x="1671325" y="0"/>
            <a:ext cx="5994900" cy="1386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dirty="0">
                <a:latin typeface="Times New Roman"/>
                <a:ea typeface="Times New Roman"/>
                <a:cs typeface="Times New Roman"/>
                <a:sym typeface="Times New Roman"/>
              </a:rPr>
              <a:t>Conclusion:-</a:t>
            </a:r>
            <a:endParaRPr sz="3000" dirty="0">
              <a:latin typeface="Times New Roman"/>
              <a:ea typeface="Times New Roman"/>
              <a:cs typeface="Times New Roman"/>
              <a:sym typeface="Times New Roman"/>
            </a:endParaRPr>
          </a:p>
        </p:txBody>
      </p:sp>
      <p:sp>
        <p:nvSpPr>
          <p:cNvPr id="392" name="Google Shape;392;p57"/>
          <p:cNvSpPr txBox="1"/>
          <p:nvPr/>
        </p:nvSpPr>
        <p:spPr>
          <a:xfrm>
            <a:off x="1671325" y="702550"/>
            <a:ext cx="7472700" cy="1390094"/>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In this project report, we have used machine learning algorithms to predict the house prices.</a:t>
            </a:r>
            <a:endParaRPr>
              <a:solidFill>
                <a:schemeClr val="dk1"/>
              </a:solidFill>
              <a:latin typeface="Times New Roman"/>
              <a:ea typeface="Times New Roman"/>
              <a:cs typeface="Times New Roman"/>
              <a:sym typeface="Times New Roman"/>
            </a:endParaRPr>
          </a:p>
          <a:p>
            <a:pPr marL="457200" lvl="0" indent="-317500" algn="l" rtl="0">
              <a:spcBef>
                <a:spcPts val="100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We have mentioned the step by step procedure to analyze the dataset and finding the correlation between the features. Thus we can select the features which are not correlated to each other and are independent in nature. </a:t>
            </a:r>
            <a:endParaRPr>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p:txBody>
      </p:sp>
      <p:sp>
        <p:nvSpPr>
          <p:cNvPr id="393" name="Google Shape;393;p57"/>
          <p:cNvSpPr txBox="1"/>
          <p:nvPr/>
        </p:nvSpPr>
        <p:spPr>
          <a:xfrm>
            <a:off x="-125" y="1992375"/>
            <a:ext cx="9144000" cy="2723792"/>
          </a:xfrm>
          <a:prstGeom prst="rect">
            <a:avLst/>
          </a:prstGeom>
          <a:noFill/>
          <a:ln>
            <a:noFill/>
          </a:ln>
        </p:spPr>
        <p:txBody>
          <a:bodyPr spcFirstLastPara="1" wrap="square" lIns="91425" tIns="91425" rIns="91425" bIns="91425" anchor="t" anchorCtr="0">
            <a:spAutoFit/>
          </a:bodyPr>
          <a:lstStyle/>
          <a:p>
            <a:pPr marL="457200" lvl="0" indent="-317500" algn="l" rtl="0">
              <a:spcBef>
                <a:spcPts val="100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We calculated the performance of each model using different performance metrics and compared them based on these metrics.</a:t>
            </a:r>
            <a:endParaRPr>
              <a:solidFill>
                <a:schemeClr val="dk1"/>
              </a:solidFill>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There were large no. of feature present in our dataset, I analyse the data and dropped all the necessary feature.</a:t>
            </a:r>
            <a:endParaRPr>
              <a:solidFill>
                <a:schemeClr val="dk1"/>
              </a:solidFill>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From overall analysis and visualization i come into conclusion that , the feature that most effect the sales price of a property are:</a:t>
            </a:r>
            <a:endParaRPr>
              <a:solidFill>
                <a:schemeClr val="dk1"/>
              </a:solidFill>
              <a:latin typeface="Times New Roman"/>
              <a:ea typeface="Times New Roman"/>
              <a:cs typeface="Times New Roman"/>
              <a:sym typeface="Times New Roman"/>
            </a:endParaRPr>
          </a:p>
          <a:p>
            <a:pPr marL="457200" lvl="0" indent="0" algn="l" rtl="0">
              <a:spcBef>
                <a:spcPts val="1000"/>
              </a:spcBef>
              <a:spcAft>
                <a:spcPts val="0"/>
              </a:spcAft>
              <a:buClr>
                <a:srgbClr val="000000"/>
              </a:buClr>
              <a:buFont typeface="Arial"/>
              <a:buNone/>
            </a:pPr>
            <a:r>
              <a:rPr lang="en">
                <a:solidFill>
                  <a:schemeClr val="dk1"/>
                </a:solidFill>
                <a:latin typeface="Times New Roman"/>
                <a:ea typeface="Times New Roman"/>
                <a:cs typeface="Times New Roman"/>
                <a:sym typeface="Times New Roman"/>
              </a:rPr>
              <a:t>[OverallQual, GrLiveArea, ExterQual, KitchenQual, BsmtQual, GarageCars, GarageArea, TotalBsmtSF, 1stFirSF, FullBath, KitchenAbvGr, GarageFinish, Year_SinceBuilt]</a:t>
            </a:r>
            <a:endParaRPr>
              <a:solidFill>
                <a:schemeClr val="dk1"/>
              </a:solidFill>
              <a:latin typeface="Times New Roman"/>
              <a:ea typeface="Times New Roman"/>
              <a:cs typeface="Times New Roman"/>
              <a:sym typeface="Times New Roman"/>
            </a:endParaRPr>
          </a:p>
          <a:p>
            <a:pPr marL="457200" lvl="0" indent="-317500" algn="l" rtl="0">
              <a:spcBef>
                <a:spcPts val="100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 I've increased the accuracy of best fit model(ExtraTree Regressor) using Hyper Parameter Tuning from 88.38 to 88.63, a Model With 88.63 % accuray is quite a good model , and will be a great help in predicting nearly correct prices.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1"/>
          <p:cNvSpPr txBox="1">
            <a:spLocks noGrp="1"/>
          </p:cNvSpPr>
          <p:nvPr>
            <p:ph type="title"/>
          </p:nvPr>
        </p:nvSpPr>
        <p:spPr>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Overview</a:t>
            </a:r>
            <a:endParaRPr dirty="0"/>
          </a:p>
        </p:txBody>
      </p:sp>
      <p:sp>
        <p:nvSpPr>
          <p:cNvPr id="216" name="Google Shape;216;p31"/>
          <p:cNvSpPr txBox="1">
            <a:spLocks noGrp="1"/>
          </p:cNvSpPr>
          <p:nvPr>
            <p:ph type="body" idx="1"/>
          </p:nvPr>
        </p:nvSpPr>
        <p:spPr>
          <a:xfrm>
            <a:off x="4572000" y="0"/>
            <a:ext cx="4572000" cy="5143500"/>
          </a:xfrm>
          <a:prstGeom prst="rect">
            <a:avLst/>
          </a:prstGeom>
        </p:spPr>
        <p:txBody>
          <a:bodyPr spcFirstLastPara="1" wrap="square" lIns="91425" tIns="91425" rIns="91425" bIns="91425" anchor="ctr" anchorCtr="0">
            <a:normAutofit/>
          </a:bodyPr>
          <a:lstStyle/>
          <a:p>
            <a:pPr marL="0" lvl="0" indent="0" rtl="0">
              <a:spcBef>
                <a:spcPts val="0"/>
              </a:spcBef>
              <a:spcAft>
                <a:spcPts val="0"/>
              </a:spcAft>
              <a:buNone/>
            </a:pPr>
            <a:r>
              <a:rPr lang="en" sz="2400" dirty="0">
                <a:solidFill>
                  <a:schemeClr val="dk1"/>
                </a:solidFill>
              </a:rPr>
              <a:t>In this Presentation we will be looking on the :- </a:t>
            </a:r>
          </a:p>
          <a:p>
            <a:pPr marL="0" lvl="0" indent="0" rtl="0">
              <a:spcBef>
                <a:spcPts val="0"/>
              </a:spcBef>
              <a:spcAft>
                <a:spcPts val="0"/>
              </a:spcAft>
              <a:buNone/>
            </a:pPr>
            <a:endParaRPr lang="en-US" dirty="0">
              <a:solidFill>
                <a:schemeClr val="dk1"/>
              </a:solidFill>
            </a:endParaRPr>
          </a:p>
          <a:p>
            <a:pPr indent="-327378">
              <a:buClr>
                <a:schemeClr val="dk1"/>
              </a:buClr>
              <a:buSzPts val="1556"/>
              <a:buFont typeface="Times New Roman"/>
              <a:buChar char="➔"/>
            </a:pPr>
            <a:r>
              <a:rPr lang="en-US" dirty="0">
                <a:solidFill>
                  <a:schemeClr val="dk1"/>
                </a:solidFill>
              </a:rPr>
              <a:t>How to analyze the dataset of Housing Price Prediction.</a:t>
            </a:r>
          </a:p>
          <a:p>
            <a:pPr indent="-327378">
              <a:buClr>
                <a:schemeClr val="dk1"/>
              </a:buClr>
              <a:buSzPts val="1556"/>
              <a:buFont typeface="Times New Roman"/>
              <a:buChar char="➔"/>
            </a:pPr>
            <a:r>
              <a:rPr lang="en-US" dirty="0">
                <a:solidFill>
                  <a:schemeClr val="dk1"/>
                </a:solidFill>
              </a:rPr>
              <a:t>What are EDA steps in cleaning the dataset.</a:t>
            </a:r>
            <a:endParaRPr lang="en-US" dirty="0">
              <a:solidFill>
                <a:schemeClr val="dk1"/>
              </a:solidFill>
              <a:latin typeface="Times New Roman"/>
              <a:cs typeface="Times New Roman"/>
              <a:sym typeface="Times New Roman"/>
            </a:endParaRPr>
          </a:p>
          <a:p>
            <a:pPr indent="-327378">
              <a:buClr>
                <a:schemeClr val="dk1"/>
              </a:buClr>
              <a:buSzPts val="1556"/>
              <a:buFont typeface="Times New Roman"/>
              <a:buChar char="➔"/>
            </a:pPr>
            <a:r>
              <a:rPr lang="en-US" dirty="0">
                <a:solidFill>
                  <a:schemeClr val="dk1"/>
                </a:solidFill>
              </a:rPr>
              <a:t>Overall analysis on the problem.</a:t>
            </a:r>
          </a:p>
          <a:p>
            <a:pPr indent="-327378">
              <a:buClr>
                <a:schemeClr val="dk1"/>
              </a:buClr>
              <a:buSzPts val="1556"/>
              <a:buFont typeface="Times New Roman"/>
              <a:buChar char="➔"/>
            </a:pPr>
            <a:r>
              <a:rPr lang="en-US" dirty="0">
                <a:solidFill>
                  <a:schemeClr val="dk1"/>
                </a:solidFill>
              </a:rPr>
              <a:t>Model building from the train dataset.</a:t>
            </a:r>
          </a:p>
          <a:p>
            <a:pPr indent="-327378">
              <a:buClr>
                <a:schemeClr val="dk1"/>
              </a:buClr>
              <a:buSzPts val="1556"/>
              <a:buFont typeface="Times New Roman"/>
              <a:buChar char="➔"/>
            </a:pPr>
            <a:r>
              <a:rPr lang="en-US" dirty="0">
                <a:solidFill>
                  <a:schemeClr val="dk1"/>
                </a:solidFill>
              </a:rPr>
              <a:t>Predicting Housing Price for the test dataset.</a:t>
            </a:r>
          </a:p>
          <a:p>
            <a:pPr marL="914400" lvl="0" indent="-317500" algn="l" rtl="0">
              <a:spcBef>
                <a:spcPts val="0"/>
              </a:spcBef>
              <a:spcAft>
                <a:spcPts val="0"/>
              </a:spcAft>
              <a:buClr>
                <a:schemeClr val="dk1"/>
              </a:buClr>
              <a:buSzPts val="1400"/>
              <a:buFont typeface="Times New Roman"/>
              <a:buChar char="➔"/>
            </a:pPr>
            <a:endParaRPr lang="en-IN" sz="160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lang="en" dirty="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8"/>
          <p:cNvSpPr txBox="1">
            <a:spLocks noGrp="1"/>
          </p:cNvSpPr>
          <p:nvPr>
            <p:ph type="ctrTitle"/>
          </p:nvPr>
        </p:nvSpPr>
        <p:spPr>
          <a:xfrm>
            <a:off x="-10633" y="686728"/>
            <a:ext cx="9144000" cy="4015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dirty="0">
                <a:latin typeface="Times New Roman"/>
                <a:ea typeface="Times New Roman"/>
                <a:cs typeface="Times New Roman"/>
                <a:sym typeface="Times New Roman"/>
              </a:rPr>
              <a:t> 				</a:t>
            </a:r>
            <a:r>
              <a:rPr lang="en" sz="3300" dirty="0">
                <a:latin typeface="Times New Roman"/>
                <a:ea typeface="Times New Roman"/>
                <a:cs typeface="Times New Roman"/>
                <a:sym typeface="Times New Roman"/>
              </a:rPr>
              <a:t/>
            </a:r>
            <a:br>
              <a:rPr lang="en" sz="3300" dirty="0">
                <a:latin typeface="Times New Roman"/>
                <a:ea typeface="Times New Roman"/>
                <a:cs typeface="Times New Roman"/>
                <a:sym typeface="Times New Roman"/>
              </a:rPr>
            </a:br>
            <a:r>
              <a:rPr lang="en" sz="3300" dirty="0">
                <a:latin typeface="Times New Roman"/>
                <a:ea typeface="Times New Roman"/>
                <a:cs typeface="Times New Roman"/>
                <a:sym typeface="Times New Roman"/>
              </a:rPr>
              <a:t/>
            </a:r>
            <a:br>
              <a:rPr lang="en" sz="3300" dirty="0">
                <a:latin typeface="Times New Roman"/>
                <a:ea typeface="Times New Roman"/>
                <a:cs typeface="Times New Roman"/>
                <a:sym typeface="Times New Roman"/>
              </a:rPr>
            </a:br>
            <a:endParaRPr sz="3300" dirty="0">
              <a:latin typeface="Times New Roman"/>
              <a:ea typeface="Times New Roman"/>
              <a:cs typeface="Times New Roman"/>
              <a:sym typeface="Times New Roman"/>
            </a:endParaRPr>
          </a:p>
          <a:p>
            <a:pPr marL="457200" lvl="0" indent="-327378" algn="l" rtl="0">
              <a:spcBef>
                <a:spcPts val="0"/>
              </a:spcBef>
              <a:spcAft>
                <a:spcPts val="0"/>
              </a:spcAft>
              <a:buClr>
                <a:schemeClr val="dk1"/>
              </a:buClr>
              <a:buSzPts val="1556"/>
              <a:buFont typeface="Times New Roman"/>
              <a:buChar char="➔"/>
            </a:pPr>
            <a:r>
              <a:rPr lang="en" sz="1555" b="0" dirty="0">
                <a:solidFill>
                  <a:schemeClr val="dk1"/>
                </a:solidFill>
                <a:latin typeface="Times New Roman"/>
                <a:ea typeface="Times New Roman"/>
                <a:cs typeface="Times New Roman"/>
                <a:sym typeface="Times New Roman"/>
              </a:rPr>
              <a:t>I hope this model will help companies to predict the actual value of the prospective properties and decide whether to invest in them or not.</a:t>
            </a:r>
            <a:endParaRPr sz="1555" b="0" dirty="0">
              <a:solidFill>
                <a:schemeClr val="dk1"/>
              </a:solidFill>
              <a:latin typeface="Times New Roman"/>
              <a:ea typeface="Times New Roman"/>
              <a:cs typeface="Times New Roman"/>
              <a:sym typeface="Times New Roman"/>
            </a:endParaRPr>
          </a:p>
          <a:p>
            <a:pPr marL="457200" lvl="0" indent="-301978" algn="l" rtl="0">
              <a:spcBef>
                <a:spcPts val="1000"/>
              </a:spcBef>
              <a:spcAft>
                <a:spcPts val="0"/>
              </a:spcAft>
              <a:buClr>
                <a:schemeClr val="dk1"/>
              </a:buClr>
              <a:buSzPts val="1156"/>
              <a:buFont typeface="Times New Roman"/>
              <a:buChar char="➔"/>
            </a:pPr>
            <a:r>
              <a:rPr lang="en" sz="1555" b="0" dirty="0">
                <a:solidFill>
                  <a:schemeClr val="dk1"/>
                </a:solidFill>
                <a:latin typeface="Times New Roman"/>
                <a:ea typeface="Times New Roman"/>
                <a:cs typeface="Times New Roman"/>
                <a:sym typeface="Times New Roman"/>
              </a:rPr>
              <a:t>To conclude, the application of machine learning in property research is still at an early stage. We hope this study has moved a small step ahead in providing some methodological and empirical contributions to property appraisal, and presenting an alternative approach to the valuation of housing prices. </a:t>
            </a:r>
            <a:endParaRPr sz="1555" b="0" dirty="0">
              <a:solidFill>
                <a:schemeClr val="dk1"/>
              </a:solidFill>
              <a:latin typeface="Times New Roman"/>
              <a:ea typeface="Times New Roman"/>
              <a:cs typeface="Times New Roman"/>
              <a:sym typeface="Times New Roman"/>
            </a:endParaRPr>
          </a:p>
          <a:p>
            <a:pPr marL="457200" lvl="0" indent="-301978" algn="l" rtl="0">
              <a:spcBef>
                <a:spcPts val="1000"/>
              </a:spcBef>
              <a:spcAft>
                <a:spcPts val="0"/>
              </a:spcAft>
              <a:buClr>
                <a:schemeClr val="dk1"/>
              </a:buClr>
              <a:buSzPts val="1156"/>
              <a:buFont typeface="Times New Roman"/>
              <a:buChar char="➔"/>
            </a:pPr>
            <a:r>
              <a:rPr lang="en" sz="1555" b="0" dirty="0">
                <a:solidFill>
                  <a:schemeClr val="dk1"/>
                </a:solidFill>
                <a:latin typeface="Times New Roman"/>
                <a:ea typeface="Times New Roman"/>
                <a:cs typeface="Times New Roman"/>
                <a:sym typeface="Times New Roman"/>
              </a:rPr>
              <a:t>Future direction of research may consider incorporating additional property transaction data from a larger geographical location with more features, or analysing other property types beyond housing development.</a:t>
            </a:r>
            <a:endParaRPr sz="1555" b="0" dirty="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1300" dirty="0">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xmlns="" id="{638ED51E-06CB-AD16-B61C-F80E85DA2E9A}"/>
              </a:ext>
            </a:extLst>
          </p:cNvPr>
          <p:cNvSpPr txBox="1"/>
          <p:nvPr/>
        </p:nvSpPr>
        <p:spPr>
          <a:xfrm>
            <a:off x="2032591" y="363563"/>
            <a:ext cx="4703134" cy="553998"/>
          </a:xfrm>
          <a:prstGeom prst="rect">
            <a:avLst/>
          </a:prstGeom>
          <a:noFill/>
        </p:spPr>
        <p:txBody>
          <a:bodyPr wrap="square">
            <a:spAutoFit/>
          </a:bodyPr>
          <a:lstStyle/>
          <a:p>
            <a:r>
              <a:rPr lang="en" sz="3000" b="1" dirty="0">
                <a:solidFill>
                  <a:schemeClr val="tx1"/>
                </a:solidFill>
                <a:latin typeface="Times New Roman"/>
                <a:ea typeface="Times New Roman"/>
                <a:cs typeface="Times New Roman"/>
                <a:sym typeface="Times New Roman"/>
              </a:rPr>
              <a:t>Conclusion:-</a:t>
            </a:r>
            <a:endParaRPr lang="en-IN" sz="3000" b="1" dirty="0">
              <a:solidFill>
                <a:schemeClr val="tx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59"/>
          <p:cNvSpPr txBox="1">
            <a:spLocks noGrp="1"/>
          </p:cNvSpPr>
          <p:nvPr>
            <p:ph type="title"/>
          </p:nvPr>
        </p:nvSpPr>
        <p:spPr>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2"/>
          <p:cNvSpPr txBox="1">
            <a:spLocks noGrp="1"/>
          </p:cNvSpPr>
          <p:nvPr>
            <p:ph type="title"/>
          </p:nvPr>
        </p:nvSpPr>
        <p:spPr>
          <a:xfrm>
            <a:off x="324478" y="148225"/>
            <a:ext cx="5651023" cy="1373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dirty="0">
                <a:solidFill>
                  <a:schemeClr val="dk1"/>
                </a:solidFill>
              </a:rPr>
              <a:t>Problem Statement:-</a:t>
            </a:r>
            <a:endParaRPr dirty="0">
              <a:solidFill>
                <a:schemeClr val="dk1"/>
              </a:solidFill>
            </a:endParaRPr>
          </a:p>
        </p:txBody>
      </p:sp>
      <p:sp>
        <p:nvSpPr>
          <p:cNvPr id="222" name="Google Shape;222;p32"/>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dk1"/>
                </a:solidFill>
                <a:latin typeface="Times New Roman"/>
                <a:ea typeface="Times New Roman"/>
                <a:cs typeface="Times New Roman"/>
                <a:sym typeface="Times New Roman"/>
              </a:rPr>
              <a:t>Our problem is related to one such housing company. 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a:t>
            </a:r>
            <a:endParaRPr sz="1400">
              <a:solidFill>
                <a:schemeClr val="dk1"/>
              </a:solidFill>
              <a:latin typeface="Times New Roman"/>
              <a:ea typeface="Times New Roman"/>
              <a:cs typeface="Times New Roman"/>
              <a:sym typeface="Times New Roman"/>
            </a:endParaRPr>
          </a:p>
          <a:p>
            <a:pPr marL="0" lvl="0" indent="0" algn="l" rtl="0">
              <a:spcBef>
                <a:spcPts val="1600"/>
              </a:spcBef>
              <a:spcAft>
                <a:spcPts val="0"/>
              </a:spcAft>
              <a:buNone/>
            </a:pPr>
            <a:r>
              <a:rPr lang="en" sz="1400">
                <a:solidFill>
                  <a:schemeClr val="dk1"/>
                </a:solidFill>
                <a:latin typeface="Times New Roman"/>
                <a:ea typeface="Times New Roman"/>
                <a:cs typeface="Times New Roman"/>
                <a:sym typeface="Times New Roman"/>
              </a:rPr>
              <a:t>The company is looking at prospective properties to buy houses to enter the market. You are required to build a model using Machine Learning in order to predict the actual value of the prospective properties and decide whether to invest in them or not. For this company wants to know:</a:t>
            </a:r>
            <a:endParaRPr sz="1400">
              <a:solidFill>
                <a:schemeClr val="dk1"/>
              </a:solidFill>
              <a:latin typeface="Times New Roman"/>
              <a:ea typeface="Times New Roman"/>
              <a:cs typeface="Times New Roman"/>
              <a:sym typeface="Times New Roman"/>
            </a:endParaRPr>
          </a:p>
          <a:p>
            <a:pPr marL="0" lvl="0" indent="0" algn="l" rtl="0">
              <a:spcBef>
                <a:spcPts val="1100"/>
              </a:spcBef>
              <a:spcAft>
                <a:spcPts val="0"/>
              </a:spcAft>
              <a:buNone/>
            </a:pPr>
            <a:r>
              <a:rPr lang="en" sz="1400">
                <a:solidFill>
                  <a:schemeClr val="dk1"/>
                </a:solidFill>
                <a:latin typeface="Times New Roman"/>
                <a:ea typeface="Times New Roman"/>
                <a:cs typeface="Times New Roman"/>
                <a:sym typeface="Times New Roman"/>
              </a:rPr>
              <a:t>1) Which variables are important to predict the price of variable?</a:t>
            </a:r>
            <a:endParaRPr sz="1400">
              <a:solidFill>
                <a:schemeClr val="dk1"/>
              </a:solidFill>
              <a:latin typeface="Times New Roman"/>
              <a:ea typeface="Times New Roman"/>
              <a:cs typeface="Times New Roman"/>
              <a:sym typeface="Times New Roman"/>
            </a:endParaRPr>
          </a:p>
          <a:p>
            <a:pPr marL="0" lvl="0" indent="0" algn="l" rtl="0">
              <a:spcBef>
                <a:spcPts val="1100"/>
              </a:spcBef>
              <a:spcAft>
                <a:spcPts val="0"/>
              </a:spcAft>
              <a:buNone/>
            </a:pPr>
            <a:r>
              <a:rPr lang="en" sz="1400">
                <a:solidFill>
                  <a:schemeClr val="dk1"/>
                </a:solidFill>
                <a:latin typeface="Times New Roman"/>
                <a:ea typeface="Times New Roman"/>
                <a:cs typeface="Times New Roman"/>
                <a:sym typeface="Times New Roman"/>
              </a:rPr>
              <a:t>2) How do these variables describe the price of the house?</a:t>
            </a:r>
            <a:endParaRPr sz="14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1400">
              <a:solidFill>
                <a:schemeClr val="dk1"/>
              </a:solidFill>
              <a:latin typeface="Times New Roman"/>
              <a:ea typeface="Times New Roman"/>
              <a:cs typeface="Times New Roman"/>
              <a:sym typeface="Times New Roman"/>
            </a:endParaRPr>
          </a:p>
          <a:p>
            <a:pPr marL="0" lvl="0" indent="0" algn="l" rtl="0">
              <a:spcBef>
                <a:spcPts val="1200"/>
              </a:spcBef>
              <a:spcAft>
                <a:spcPts val="1600"/>
              </a:spcAft>
              <a:buNone/>
            </a:pPr>
            <a:endParaRPr sz="1050">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3"/>
          <p:cNvSpPr txBox="1">
            <a:spLocks noGrp="1"/>
          </p:cNvSpPr>
          <p:nvPr>
            <p:ph type="title"/>
          </p:nvPr>
        </p:nvSpPr>
        <p:spPr>
          <a:xfrm>
            <a:off x="342503" y="525954"/>
            <a:ext cx="8183880" cy="788670"/>
          </a:xfrm>
          <a:prstGeom prst="rect">
            <a:avLst/>
          </a:prstGeom>
        </p:spPr>
        <p:txBody>
          <a:bodyPr spcFirstLastPara="1" wrap="square" lIns="91425" tIns="91425" rIns="91425" bIns="91425" anchor="b" anchorCtr="0">
            <a:normAutofit/>
          </a:bodyPr>
          <a:lstStyle/>
          <a:p>
            <a:pPr lvl="0">
              <a:spcBef>
                <a:spcPts val="0"/>
              </a:spcBef>
            </a:pPr>
            <a:r>
              <a:rPr lang="en" dirty="0" smtClean="0"/>
              <a:t>Pr</a:t>
            </a:r>
            <a:r>
              <a:rPr lang="en" dirty="0" smtClean="0"/>
              <a:t>oblem </a:t>
            </a:r>
            <a:r>
              <a:rPr lang="en" dirty="0"/>
              <a:t>Understanding</a:t>
            </a:r>
            <a:r>
              <a:rPr lang="en" dirty="0" smtClean="0"/>
              <a:t>:-</a:t>
            </a:r>
            <a:endParaRPr dirty="0"/>
          </a:p>
        </p:txBody>
      </p:sp>
      <p:sp>
        <p:nvSpPr>
          <p:cNvPr id="231" name="Google Shape;231;p33"/>
          <p:cNvSpPr txBox="1">
            <a:spLocks noGrp="1"/>
          </p:cNvSpPr>
          <p:nvPr>
            <p:ph type="body" idx="4294967295"/>
          </p:nvPr>
        </p:nvSpPr>
        <p:spPr>
          <a:xfrm>
            <a:off x="461748" y="1319421"/>
            <a:ext cx="2493963" cy="461962"/>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dirty="0" smtClean="0">
                <a:solidFill>
                  <a:schemeClr val="lt1"/>
                </a:solidFill>
              </a:rPr>
              <a:t>1</a:t>
            </a:r>
            <a:endParaRPr dirty="0">
              <a:solidFill>
                <a:schemeClr val="lt1"/>
              </a:solidFill>
            </a:endParaRPr>
          </a:p>
        </p:txBody>
      </p:sp>
      <p:sp>
        <p:nvSpPr>
          <p:cNvPr id="232" name="Google Shape;232;p33"/>
          <p:cNvSpPr txBox="1">
            <a:spLocks noGrp="1"/>
          </p:cNvSpPr>
          <p:nvPr>
            <p:ph type="body" idx="4294967295"/>
          </p:nvPr>
        </p:nvSpPr>
        <p:spPr>
          <a:xfrm>
            <a:off x="536360" y="1963787"/>
            <a:ext cx="2479675" cy="2757488"/>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5115" dirty="0"/>
              <a:t>Houses are one of the necessary need of each and every person around the globe and therefore housing and real estate market is one of the markets which is one of the major contributors in the world’s economy. </a:t>
            </a:r>
            <a:endParaRPr sz="5115" dirty="0"/>
          </a:p>
          <a:p>
            <a:pPr marL="0" lvl="0" indent="0" algn="l" rtl="0">
              <a:spcBef>
                <a:spcPts val="1200"/>
              </a:spcBef>
              <a:spcAft>
                <a:spcPts val="0"/>
              </a:spcAft>
              <a:buNone/>
            </a:pPr>
            <a:r>
              <a:rPr lang="en" sz="5115" dirty="0">
                <a:latin typeface="Arial"/>
                <a:ea typeface="Arial"/>
                <a:cs typeface="Arial"/>
                <a:sym typeface="Arial"/>
              </a:rPr>
              <a:t>They can accordingly manipulate the strategy of the firm and concentrate on areas that will yield high returns.</a:t>
            </a:r>
            <a:endParaRPr sz="5115" dirty="0"/>
          </a:p>
          <a:p>
            <a:pPr marL="0" lvl="0" indent="0" algn="l" rtl="0">
              <a:spcBef>
                <a:spcPts val="1200"/>
              </a:spcBef>
              <a:spcAft>
                <a:spcPts val="0"/>
              </a:spcAft>
              <a:buNone/>
            </a:pPr>
            <a:r>
              <a:rPr lang="en" sz="5115" dirty="0"/>
              <a:t>				</a:t>
            </a:r>
            <a:endParaRPr sz="5115" dirty="0"/>
          </a:p>
          <a:p>
            <a:pPr marL="0" lvl="0" indent="0" algn="l" rtl="0">
              <a:spcBef>
                <a:spcPts val="0"/>
              </a:spcBef>
              <a:spcAft>
                <a:spcPts val="0"/>
              </a:spcAft>
              <a:buNone/>
            </a:pPr>
            <a:r>
              <a:rPr lang="en" sz="5115" dirty="0"/>
              <a:t>			</a:t>
            </a:r>
            <a:endParaRPr sz="5115" dirty="0"/>
          </a:p>
          <a:p>
            <a:pPr marL="0" lvl="0" indent="0" algn="l" rtl="0">
              <a:spcBef>
                <a:spcPts val="1200"/>
              </a:spcBef>
              <a:spcAft>
                <a:spcPts val="0"/>
              </a:spcAft>
              <a:buNone/>
            </a:pPr>
            <a:r>
              <a:rPr lang="en" sz="1600" dirty="0"/>
              <a:t>		</a:t>
            </a:r>
            <a:endParaRPr sz="1600" dirty="0"/>
          </a:p>
          <a:p>
            <a:pPr marL="0" lvl="0" indent="0" algn="l" rtl="0">
              <a:spcBef>
                <a:spcPts val="1200"/>
              </a:spcBef>
              <a:spcAft>
                <a:spcPts val="1200"/>
              </a:spcAft>
              <a:buNone/>
            </a:pPr>
            <a:endParaRPr sz="1600" dirty="0"/>
          </a:p>
        </p:txBody>
      </p:sp>
      <p:sp>
        <p:nvSpPr>
          <p:cNvPr id="236" name="Google Shape;236;p33"/>
          <p:cNvSpPr txBox="1">
            <a:spLocks noGrp="1"/>
          </p:cNvSpPr>
          <p:nvPr>
            <p:ph type="body" idx="4294967295"/>
          </p:nvPr>
        </p:nvSpPr>
        <p:spPr>
          <a:xfrm>
            <a:off x="6650038" y="1304925"/>
            <a:ext cx="2493962" cy="461963"/>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a:solidFill>
                  <a:schemeClr val="lt1"/>
                </a:solidFill>
              </a:rPr>
              <a:t>Item 2</a:t>
            </a:r>
            <a:endParaRPr>
              <a:solidFill>
                <a:schemeClr val="lt1"/>
              </a:solidFill>
            </a:endParaRPr>
          </a:p>
        </p:txBody>
      </p:sp>
      <p:sp>
        <p:nvSpPr>
          <p:cNvPr id="237" name="Google Shape;237;p33"/>
          <p:cNvSpPr txBox="1">
            <a:spLocks noGrp="1"/>
          </p:cNvSpPr>
          <p:nvPr>
            <p:ph type="body" idx="4294967295"/>
          </p:nvPr>
        </p:nvSpPr>
        <p:spPr>
          <a:xfrm>
            <a:off x="6289756" y="1926895"/>
            <a:ext cx="2478087" cy="27940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5600" dirty="0"/>
              <a:t>It </a:t>
            </a:r>
            <a:r>
              <a:rPr lang="en" sz="5500" dirty="0"/>
              <a:t>is a very large market and there are various companies working in the domain.  </a:t>
            </a:r>
            <a:endParaRPr sz="5500" dirty="0"/>
          </a:p>
          <a:p>
            <a:pPr marL="0" lvl="0" indent="0" algn="l" rtl="0">
              <a:spcBef>
                <a:spcPts val="1200"/>
              </a:spcBef>
              <a:spcAft>
                <a:spcPts val="0"/>
              </a:spcAft>
              <a:buNone/>
            </a:pPr>
            <a:r>
              <a:rPr lang="en" sz="5500" dirty="0">
                <a:latin typeface="Arial"/>
                <a:ea typeface="Arial"/>
                <a:cs typeface="Arial"/>
                <a:sym typeface="Arial"/>
              </a:rPr>
              <a:t>We are required to model the price of houses with the available independent variables. This model will then be used by the management to understand how exactly the prices vary with the variables. </a:t>
            </a:r>
            <a:endParaRPr sz="5500" dirty="0"/>
          </a:p>
          <a:p>
            <a:pPr marL="0" lvl="0" indent="0" algn="l" rtl="0">
              <a:spcBef>
                <a:spcPts val="1200"/>
              </a:spcBef>
              <a:spcAft>
                <a:spcPts val="0"/>
              </a:spcAft>
              <a:buNone/>
            </a:pPr>
            <a:endParaRPr sz="5500" dirty="0"/>
          </a:p>
          <a:p>
            <a:pPr marL="0" lvl="0" indent="0" algn="l" rtl="0">
              <a:spcBef>
                <a:spcPts val="1200"/>
              </a:spcBef>
              <a:spcAft>
                <a:spcPts val="0"/>
              </a:spcAft>
              <a:buNone/>
            </a:pPr>
            <a:r>
              <a:rPr lang="en" sz="1600" dirty="0"/>
              <a:t>				</a:t>
            </a:r>
            <a:endParaRPr sz="1600" dirty="0"/>
          </a:p>
          <a:p>
            <a:pPr marL="0" lvl="0" indent="0" algn="l" rtl="0">
              <a:spcBef>
                <a:spcPts val="0"/>
              </a:spcBef>
              <a:spcAft>
                <a:spcPts val="0"/>
              </a:spcAft>
              <a:buNone/>
            </a:pPr>
            <a:r>
              <a:rPr lang="en" sz="1600" dirty="0"/>
              <a:t>			</a:t>
            </a:r>
            <a:endParaRPr sz="1600" dirty="0"/>
          </a:p>
          <a:p>
            <a:pPr marL="0" lvl="0" indent="0" algn="l" rtl="0">
              <a:spcBef>
                <a:spcPts val="1200"/>
              </a:spcBef>
              <a:spcAft>
                <a:spcPts val="0"/>
              </a:spcAft>
              <a:buNone/>
            </a:pPr>
            <a:r>
              <a:rPr lang="en" sz="1600" dirty="0"/>
              <a:t>		</a:t>
            </a:r>
            <a:endParaRPr sz="1600" dirty="0"/>
          </a:p>
          <a:p>
            <a:pPr marL="0" lvl="0" indent="0" algn="l" rtl="0">
              <a:spcBef>
                <a:spcPts val="1200"/>
              </a:spcBef>
              <a:spcAft>
                <a:spcPts val="1200"/>
              </a:spcAft>
              <a:buNone/>
            </a:pPr>
            <a:endParaRPr sz="1600" dirty="0"/>
          </a:p>
        </p:txBody>
      </p:sp>
      <p:sp>
        <p:nvSpPr>
          <p:cNvPr id="241" name="Google Shape;241;p33"/>
          <p:cNvSpPr txBox="1">
            <a:spLocks noGrp="1"/>
          </p:cNvSpPr>
          <p:nvPr>
            <p:ph type="body" idx="4294967295"/>
          </p:nvPr>
        </p:nvSpPr>
        <p:spPr>
          <a:xfrm>
            <a:off x="6648450" y="1304925"/>
            <a:ext cx="2495550" cy="461963"/>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a:solidFill>
                  <a:schemeClr val="lt1"/>
                </a:solidFill>
              </a:rPr>
              <a:t>Item 3</a:t>
            </a:r>
            <a:endParaRPr>
              <a:solidFill>
                <a:schemeClr val="lt1"/>
              </a:solidFill>
            </a:endParaRPr>
          </a:p>
        </p:txBody>
      </p:sp>
      <p:sp>
        <p:nvSpPr>
          <p:cNvPr id="242" name="Google Shape;242;p33"/>
          <p:cNvSpPr txBox="1">
            <a:spLocks noGrp="1"/>
          </p:cNvSpPr>
          <p:nvPr>
            <p:ph type="body" idx="4294967295"/>
          </p:nvPr>
        </p:nvSpPr>
        <p:spPr>
          <a:xfrm>
            <a:off x="3324050" y="1927275"/>
            <a:ext cx="2478088" cy="27940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6089" dirty="0"/>
              <a:t>Data science comes as a very important tool to solve problems in the domain to help the companies increase their overall revenue, profits, improving their marketing strategies and focusing on changing trends in house sales and purchases. </a:t>
            </a:r>
            <a:endParaRPr sz="6089" dirty="0"/>
          </a:p>
          <a:p>
            <a:pPr marL="0" lvl="0" indent="0" algn="l" rtl="0">
              <a:spcBef>
                <a:spcPts val="1200"/>
              </a:spcBef>
              <a:spcAft>
                <a:spcPts val="0"/>
              </a:spcAft>
              <a:buNone/>
            </a:pPr>
            <a:r>
              <a:rPr lang="en" sz="1600" dirty="0"/>
              <a:t>				</a:t>
            </a:r>
            <a:endParaRPr sz="1600" dirty="0"/>
          </a:p>
          <a:p>
            <a:pPr marL="0" lvl="0" indent="0" algn="l" rtl="0">
              <a:spcBef>
                <a:spcPts val="0"/>
              </a:spcBef>
              <a:spcAft>
                <a:spcPts val="0"/>
              </a:spcAft>
              <a:buNone/>
            </a:pPr>
            <a:r>
              <a:rPr lang="en" sz="1600" dirty="0"/>
              <a:t>			</a:t>
            </a:r>
            <a:endParaRPr sz="1600" dirty="0"/>
          </a:p>
          <a:p>
            <a:pPr marL="0" lvl="0" indent="0" algn="l" rtl="0">
              <a:spcBef>
                <a:spcPts val="1200"/>
              </a:spcBef>
              <a:spcAft>
                <a:spcPts val="0"/>
              </a:spcAft>
              <a:buNone/>
            </a:pPr>
            <a:r>
              <a:rPr lang="en" sz="1600" dirty="0"/>
              <a:t>		</a:t>
            </a:r>
            <a:endParaRPr sz="1600" dirty="0"/>
          </a:p>
          <a:p>
            <a:pPr marL="0" lvl="0" indent="0" algn="l" rtl="0">
              <a:spcBef>
                <a:spcPts val="1200"/>
              </a:spcBef>
              <a:spcAft>
                <a:spcPts val="1200"/>
              </a:spcAft>
              <a:buNone/>
            </a:pPr>
            <a:endParaRPr sz="1600" dirty="0"/>
          </a:p>
        </p:txBody>
      </p:sp>
      <p:grpSp>
        <p:nvGrpSpPr>
          <p:cNvPr id="228" name="Google Shape;228;p33"/>
          <p:cNvGrpSpPr/>
          <p:nvPr/>
        </p:nvGrpSpPr>
        <p:grpSpPr>
          <a:xfrm>
            <a:off x="461773" y="1314624"/>
            <a:ext cx="2628925" cy="3416400"/>
            <a:chOff x="431925" y="1304875"/>
            <a:chExt cx="2628925" cy="3416400"/>
          </a:xfrm>
        </p:grpSpPr>
        <p:sp>
          <p:nvSpPr>
            <p:cNvPr id="229" name="Google Shape;229;p33"/>
            <p:cNvSpPr txBox="1"/>
            <p:nvPr/>
          </p:nvSpPr>
          <p:spPr>
            <a:xfrm>
              <a:off x="431925" y="1304875"/>
              <a:ext cx="2628900" cy="4641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lvl="0"/>
              <a:r>
                <a:rPr lang="en" dirty="0"/>
                <a:t>Item </a:t>
              </a:r>
              <a:endParaRPr dirty="0"/>
            </a:p>
          </p:txBody>
        </p:sp>
        <p:sp>
          <p:nvSpPr>
            <p:cNvPr id="230" name="Google Shape;230;p33"/>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 name="Google Shape;233;p33"/>
          <p:cNvGrpSpPr/>
          <p:nvPr/>
        </p:nvGrpSpPr>
        <p:grpSpPr>
          <a:xfrm>
            <a:off x="3324050" y="1304875"/>
            <a:ext cx="2632500" cy="3416400"/>
            <a:chOff x="3320450" y="1304875"/>
            <a:chExt cx="2632500" cy="3416400"/>
          </a:xfrm>
        </p:grpSpPr>
        <p:sp>
          <p:nvSpPr>
            <p:cNvPr id="234" name="Google Shape;234;p33"/>
            <p:cNvSpPr txBox="1"/>
            <p:nvPr/>
          </p:nvSpPr>
          <p:spPr>
            <a:xfrm>
              <a:off x="3324050" y="1304875"/>
              <a:ext cx="2628900" cy="4641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33"/>
          <p:cNvGrpSpPr/>
          <p:nvPr/>
        </p:nvGrpSpPr>
        <p:grpSpPr>
          <a:xfrm>
            <a:off x="6215400" y="1304875"/>
            <a:ext cx="2629650" cy="3416400"/>
            <a:chOff x="6215400" y="1304875"/>
            <a:chExt cx="2629650" cy="3416400"/>
          </a:xfrm>
        </p:grpSpPr>
        <p:sp>
          <p:nvSpPr>
            <p:cNvPr id="239" name="Google Shape;239;p33"/>
            <p:cNvSpPr/>
            <p:nvPr/>
          </p:nvSpPr>
          <p:spPr>
            <a:xfrm>
              <a:off x="621540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3"/>
            <p:cNvSpPr txBox="1"/>
            <p:nvPr/>
          </p:nvSpPr>
          <p:spPr>
            <a:xfrm>
              <a:off x="6215400" y="1304875"/>
              <a:ext cx="2629650" cy="4641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247" name="Google Shape;247;p34"/>
          <p:cNvPicPr preferRelativeResize="0"/>
          <p:nvPr/>
        </p:nvPicPr>
        <p:blipFill rotWithShape="1">
          <a:blip r:embed="rId3">
            <a:alphaModFix/>
          </a:blip>
          <a:srcRect l="25638" r="25638"/>
          <a:stretch/>
        </p:blipFill>
        <p:spPr>
          <a:xfrm>
            <a:off x="10" y="5"/>
            <a:ext cx="4280451" cy="5143501"/>
          </a:xfrm>
          <a:prstGeom prst="rect">
            <a:avLst/>
          </a:prstGeom>
          <a:noFill/>
          <a:ln>
            <a:noFill/>
          </a:ln>
        </p:spPr>
      </p:pic>
      <p:sp>
        <p:nvSpPr>
          <p:cNvPr id="248" name="Google Shape;248;p34"/>
          <p:cNvSpPr txBox="1">
            <a:spLocks noGrp="1"/>
          </p:cNvSpPr>
          <p:nvPr>
            <p:ph type="title"/>
          </p:nvPr>
        </p:nvSpPr>
        <p:spPr>
          <a:xfrm>
            <a:off x="4280461" y="545025"/>
            <a:ext cx="4372214" cy="14382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dirty="0"/>
              <a:t>What Is Housing Price Prediction:-</a:t>
            </a:r>
            <a:endParaRPr dirty="0"/>
          </a:p>
        </p:txBody>
      </p:sp>
      <p:sp>
        <p:nvSpPr>
          <p:cNvPr id="249" name="Google Shape;249;p34"/>
          <p:cNvSpPr txBox="1">
            <a:spLocks noGrp="1"/>
          </p:cNvSpPr>
          <p:nvPr>
            <p:ph type="body" idx="1"/>
          </p:nvPr>
        </p:nvSpPr>
        <p:spPr>
          <a:xfrm>
            <a:off x="4280461" y="2444050"/>
            <a:ext cx="4545488" cy="2124141"/>
          </a:xfrm>
          <a:prstGeom prst="rect">
            <a:avLst/>
          </a:prstGeom>
        </p:spPr>
        <p:txBody>
          <a:bodyPr spcFirstLastPara="1" wrap="square" lIns="91425" tIns="91425" rIns="91425" bIns="91425" anchor="t" anchorCtr="0">
            <a:spAutoFit/>
          </a:bodyPr>
          <a:lstStyle/>
          <a:p>
            <a:pPr marL="0" lvl="0" indent="0" algn="just" rtl="0">
              <a:spcBef>
                <a:spcPts val="0"/>
              </a:spcBef>
              <a:spcAft>
                <a:spcPts val="1600"/>
              </a:spcAft>
              <a:buNone/>
            </a:pPr>
            <a:r>
              <a:rPr lang="en" dirty="0"/>
              <a:t>           House price prediction can help the developer determine the selling price of a house and can help the customer to arrange the right time to purchase a house. There are three factors that influence the price of a house which include physical conditions, concept and location.</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5"/>
          <p:cNvSpPr txBox="1">
            <a:spLocks noGrp="1"/>
          </p:cNvSpPr>
          <p:nvPr>
            <p:ph type="title"/>
          </p:nvPr>
        </p:nvSpPr>
        <p:spPr>
          <a:xfrm>
            <a:off x="376137" y="638184"/>
            <a:ext cx="8183880" cy="78867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dirty="0"/>
              <a:t>Importance Of Housing Price Prediction:-</a:t>
            </a:r>
            <a:endParaRPr dirty="0"/>
          </a:p>
        </p:txBody>
      </p:sp>
      <p:sp>
        <p:nvSpPr>
          <p:cNvPr id="255" name="Google Shape;255;p35"/>
          <p:cNvSpPr txBox="1"/>
          <p:nvPr/>
        </p:nvSpPr>
        <p:spPr>
          <a:xfrm>
            <a:off x="394925" y="1570330"/>
            <a:ext cx="3958800" cy="347784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000000"/>
              </a:buClr>
              <a:buSzPts val="1600"/>
              <a:buFont typeface="Arial"/>
              <a:buNone/>
            </a:pPr>
            <a:r>
              <a:rPr lang="en" sz="2000" dirty="0">
                <a:solidFill>
                  <a:schemeClr val="dk1"/>
                </a:solidFill>
                <a:latin typeface="arial"/>
                <a:ea typeface="arial"/>
                <a:cs typeface="arial"/>
                <a:sym typeface="arial"/>
              </a:rPr>
              <a:t>House Price prediction, is important </a:t>
            </a:r>
            <a:r>
              <a:rPr lang="en" sz="2000" b="1" dirty="0">
                <a:solidFill>
                  <a:schemeClr val="dk1"/>
                </a:solidFill>
                <a:latin typeface="arial"/>
                <a:ea typeface="arial"/>
                <a:cs typeface="arial"/>
                <a:sym typeface="arial"/>
              </a:rPr>
              <a:t>to drive Real Estate efficiency</a:t>
            </a:r>
            <a:r>
              <a:rPr lang="en" sz="2000" dirty="0">
                <a:solidFill>
                  <a:schemeClr val="dk1"/>
                </a:solidFill>
                <a:latin typeface="arial"/>
                <a:ea typeface="arial"/>
                <a:cs typeface="arial"/>
                <a:sym typeface="arial"/>
              </a:rPr>
              <a:t>. As earlier, House prices were determined by calculating the acquiring and selling price in a locality. Therefore, the House Price prediction model is very essential in filling the information gap and improve Real Estate efficiency</a:t>
            </a:r>
            <a:endParaRPr sz="2000" dirty="0">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dirty="0">
              <a:latin typeface="Roboto"/>
              <a:ea typeface="Roboto"/>
              <a:cs typeface="Roboto"/>
              <a:sym typeface="Roboto"/>
            </a:endParaRPr>
          </a:p>
        </p:txBody>
      </p:sp>
      <p:sp>
        <p:nvSpPr>
          <p:cNvPr id="256" name="Google Shape;256;p35"/>
          <p:cNvSpPr txBox="1"/>
          <p:nvPr/>
        </p:nvSpPr>
        <p:spPr>
          <a:xfrm>
            <a:off x="4880225" y="1796005"/>
            <a:ext cx="42033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boto"/>
              <a:ea typeface="Roboto"/>
              <a:cs typeface="Roboto"/>
              <a:sym typeface="Roboto"/>
            </a:endParaRPr>
          </a:p>
        </p:txBody>
      </p:sp>
      <p:pic>
        <p:nvPicPr>
          <p:cNvPr id="257" name="Google Shape;257;p35"/>
          <p:cNvPicPr preferRelativeResize="0"/>
          <p:nvPr/>
        </p:nvPicPr>
        <p:blipFill>
          <a:blip r:embed="rId3">
            <a:alphaModFix/>
          </a:blip>
          <a:stretch>
            <a:fillRect/>
          </a:stretch>
        </p:blipFill>
        <p:spPr>
          <a:xfrm>
            <a:off x="4468077" y="1890025"/>
            <a:ext cx="4485475" cy="252308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6"/>
          <p:cNvSpPr txBox="1">
            <a:spLocks noGrp="1"/>
          </p:cNvSpPr>
          <p:nvPr>
            <p:ph type="title"/>
          </p:nvPr>
        </p:nvSpPr>
        <p:spPr>
          <a:xfrm>
            <a:off x="401178" y="335274"/>
            <a:ext cx="3706500" cy="333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Exploratory Data Analysis:-</a:t>
            </a:r>
            <a:endParaRPr dirty="0"/>
          </a:p>
        </p:txBody>
      </p:sp>
      <p:sp>
        <p:nvSpPr>
          <p:cNvPr id="263" name="Google Shape;263;p36"/>
          <p:cNvSpPr txBox="1">
            <a:spLocks noGrp="1"/>
          </p:cNvSpPr>
          <p:nvPr>
            <p:ph type="body" idx="1"/>
          </p:nvPr>
        </p:nvSpPr>
        <p:spPr>
          <a:xfrm>
            <a:off x="3815505" y="305461"/>
            <a:ext cx="4211700" cy="5245508"/>
          </a:xfrm>
          <a:prstGeom prst="rect">
            <a:avLst/>
          </a:prstGeom>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en" dirty="0">
                <a:solidFill>
                  <a:schemeClr val="tx1"/>
                </a:solidFill>
              </a:rPr>
              <a:t>As a first step I have imported required libraries and I have imported both the datasets( i.e. Train and Test) which were in csv format. </a:t>
            </a:r>
            <a:endParaRPr dirty="0">
              <a:solidFill>
                <a:schemeClr val="tx1"/>
              </a:solidFill>
            </a:endParaRPr>
          </a:p>
          <a:p>
            <a:pPr marL="457200" lvl="0" indent="-304800" algn="l" rtl="0">
              <a:spcBef>
                <a:spcPts val="1600"/>
              </a:spcBef>
              <a:spcAft>
                <a:spcPts val="0"/>
              </a:spcAft>
              <a:buSzPts val="1200"/>
              <a:buChar char="➔"/>
            </a:pPr>
            <a:r>
              <a:rPr lang="en" dirty="0">
                <a:solidFill>
                  <a:schemeClr val="tx1"/>
                </a:solidFill>
              </a:rPr>
              <a:t>Then I did all the  statistical analysis like checking shape, nunique(unique value each column contains), value counts, info etc.</a:t>
            </a:r>
            <a:endParaRPr dirty="0">
              <a:solidFill>
                <a:schemeClr val="tx1"/>
              </a:solidFill>
            </a:endParaRPr>
          </a:p>
          <a:p>
            <a:pPr marL="457200" lvl="0" indent="-304800" algn="l" rtl="0">
              <a:spcBef>
                <a:spcPts val="1600"/>
              </a:spcBef>
              <a:spcAft>
                <a:spcPts val="0"/>
              </a:spcAft>
              <a:buSzPts val="1200"/>
              <a:buChar char="➔"/>
            </a:pPr>
            <a:r>
              <a:rPr lang="en" dirty="0">
                <a:solidFill>
                  <a:schemeClr val="tx1"/>
                </a:solidFill>
              </a:rPr>
              <a:t>While checking the info of the datasets I found some columns with more than 80% null values, so these columns will create skewness in datasets so I decided to drop those columns, since it seem to me as unnecessary.</a:t>
            </a:r>
            <a:endParaRPr dirty="0">
              <a:solidFill>
                <a:schemeClr val="tx1"/>
              </a:solidFill>
            </a:endParaRPr>
          </a:p>
          <a:p>
            <a:pPr marL="457200" lvl="0" indent="-304800" algn="l" rtl="0">
              <a:spcBef>
                <a:spcPts val="1600"/>
              </a:spcBef>
              <a:spcAft>
                <a:spcPts val="0"/>
              </a:spcAft>
              <a:buSzPts val="1200"/>
              <a:buChar char="➔"/>
            </a:pPr>
            <a:r>
              <a:rPr lang="en" dirty="0">
                <a:solidFill>
                  <a:schemeClr val="tx1"/>
                </a:solidFill>
              </a:rPr>
              <a:t>Then while looking into the value counts I found some columns with more than 85% zero values this also creates skewness in the model and there are chances of getting model bias so I have dropped those columns with more than 85% zero values.</a:t>
            </a:r>
            <a:endParaRPr dirty="0">
              <a:solidFill>
                <a:schemeClr val="tx1"/>
              </a:solidFill>
            </a:endParaRPr>
          </a:p>
          <a:p>
            <a:pPr marL="457200" lvl="0" indent="0" algn="l" rtl="0">
              <a:spcBef>
                <a:spcPts val="1600"/>
              </a:spcBef>
              <a:spcAft>
                <a:spcPts val="1600"/>
              </a:spcAft>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7"/>
          <p:cNvSpPr txBox="1">
            <a:spLocks noGrp="1"/>
          </p:cNvSpPr>
          <p:nvPr>
            <p:ph type="title"/>
          </p:nvPr>
        </p:nvSpPr>
        <p:spPr>
          <a:xfrm>
            <a:off x="443285" y="340011"/>
            <a:ext cx="8183880" cy="78867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dirty="0"/>
              <a:t>Exploratory Data Analysis:-</a:t>
            </a:r>
            <a:endParaRPr dirty="0"/>
          </a:p>
        </p:txBody>
      </p:sp>
      <p:sp>
        <p:nvSpPr>
          <p:cNvPr id="269" name="Google Shape;269;p37"/>
          <p:cNvSpPr txBox="1"/>
          <p:nvPr/>
        </p:nvSpPr>
        <p:spPr>
          <a:xfrm>
            <a:off x="138379" y="1170771"/>
            <a:ext cx="8660400" cy="3286254"/>
          </a:xfrm>
          <a:prstGeom prst="rect">
            <a:avLst/>
          </a:prstGeom>
          <a:noFill/>
          <a:ln>
            <a:noFill/>
          </a:ln>
        </p:spPr>
        <p:txBody>
          <a:bodyPr spcFirstLastPara="1" wrap="square" lIns="91425" tIns="91425" rIns="91425" bIns="91425" anchor="t" anchorCtr="0">
            <a:spAutoFit/>
          </a:bodyPr>
          <a:lstStyle/>
          <a:p>
            <a:pPr marL="457200" lvl="0" indent="-323850" algn="l" rtl="0">
              <a:lnSpc>
                <a:spcPct val="107000"/>
              </a:lnSpc>
              <a:spcBef>
                <a:spcPts val="0"/>
              </a:spcBef>
              <a:spcAft>
                <a:spcPts val="0"/>
              </a:spcAft>
              <a:buClr>
                <a:srgbClr val="86D1D8"/>
              </a:buClr>
              <a:buSzPts val="1500"/>
              <a:buFont typeface="Noto Sans Symbols"/>
              <a:buChar char="➔"/>
            </a:pPr>
            <a:r>
              <a:rPr lang="en" sz="1500" dirty="0">
                <a:solidFill>
                  <a:schemeClr val="dk1"/>
                </a:solidFill>
                <a:latin typeface="Century"/>
                <a:ea typeface="Century"/>
                <a:cs typeface="Century"/>
                <a:sym typeface="Century"/>
              </a:rPr>
              <a:t>While checking for null values I found null values in most of the columns and I have used imputation method to replace those null values (mode for categorical column and mean for numerical columns).</a:t>
            </a:r>
            <a:endParaRPr sz="1500" dirty="0">
              <a:solidFill>
                <a:schemeClr val="dk1"/>
              </a:solidFill>
              <a:latin typeface="Century"/>
              <a:ea typeface="Century"/>
              <a:cs typeface="Century"/>
              <a:sym typeface="Century"/>
            </a:endParaRPr>
          </a:p>
          <a:p>
            <a:pPr marL="457200" lvl="0" indent="-323850" algn="l" rtl="0">
              <a:lnSpc>
                <a:spcPct val="107000"/>
              </a:lnSpc>
              <a:spcBef>
                <a:spcPts val="1000"/>
              </a:spcBef>
              <a:spcAft>
                <a:spcPts val="0"/>
              </a:spcAft>
              <a:buClr>
                <a:srgbClr val="86D1D8"/>
              </a:buClr>
              <a:buSzPts val="1500"/>
              <a:buFont typeface="Noto Sans Symbols"/>
              <a:buChar char="➔"/>
            </a:pPr>
            <a:r>
              <a:rPr lang="en" sz="1500" dirty="0">
                <a:solidFill>
                  <a:schemeClr val="dk1"/>
                </a:solidFill>
                <a:latin typeface="Century"/>
                <a:ea typeface="Century"/>
                <a:cs typeface="Century"/>
                <a:sym typeface="Century"/>
              </a:rPr>
              <a:t>In Id and Utilities column the unique counts were 1168 and 1 respectively, which means all the entries in Id column are unique and ID is the identity number given for particular asset and all the entries in Utilities column were same so these two column will not help us in model building. So I decided to drop those columns.</a:t>
            </a:r>
            <a:endParaRPr sz="1500" dirty="0">
              <a:solidFill>
                <a:schemeClr val="dk1"/>
              </a:solidFill>
              <a:latin typeface="Century"/>
              <a:ea typeface="Century"/>
              <a:cs typeface="Century"/>
              <a:sym typeface="Century"/>
            </a:endParaRPr>
          </a:p>
          <a:p>
            <a:pPr marL="457200" lvl="0" indent="-323850" algn="l" rtl="0">
              <a:lnSpc>
                <a:spcPct val="107000"/>
              </a:lnSpc>
              <a:spcBef>
                <a:spcPts val="1000"/>
              </a:spcBef>
              <a:spcAft>
                <a:spcPts val="0"/>
              </a:spcAft>
              <a:buClr>
                <a:srgbClr val="86D1D8"/>
              </a:buClr>
              <a:buSzPts val="1500"/>
              <a:buFont typeface="Noto Sans Symbols"/>
              <a:buChar char="➔"/>
            </a:pPr>
            <a:r>
              <a:rPr lang="en" sz="1500" dirty="0">
                <a:solidFill>
                  <a:schemeClr val="dk1"/>
                </a:solidFill>
                <a:latin typeface="Century"/>
                <a:ea typeface="Century"/>
                <a:cs typeface="Century"/>
                <a:sym typeface="Century"/>
              </a:rPr>
              <a:t>Next as a part of feature extraction I converted all the year columns to there respective age. Thinking that age will help us more than year.</a:t>
            </a:r>
            <a:endParaRPr lang="en" sz="1500" dirty="0">
              <a:solidFill>
                <a:schemeClr val="dk1"/>
              </a:solidFill>
              <a:latin typeface="Century Gothic"/>
              <a:ea typeface="Century"/>
              <a:cs typeface="Century"/>
              <a:sym typeface="Century Gothic"/>
            </a:endParaRPr>
          </a:p>
          <a:p>
            <a:pPr marL="457200" lvl="0" indent="-323850" algn="l" rtl="0">
              <a:lnSpc>
                <a:spcPct val="107000"/>
              </a:lnSpc>
              <a:spcBef>
                <a:spcPts val="1000"/>
              </a:spcBef>
              <a:spcAft>
                <a:spcPts val="0"/>
              </a:spcAft>
              <a:buClr>
                <a:srgbClr val="86D1D8"/>
              </a:buClr>
              <a:buSzPts val="1500"/>
              <a:buFont typeface="Noto Sans Symbols"/>
              <a:buChar char="➔"/>
            </a:pPr>
            <a:r>
              <a:rPr lang="en" sz="1500" dirty="0">
                <a:solidFill>
                  <a:schemeClr val="dk1"/>
                </a:solidFill>
                <a:latin typeface="Century"/>
                <a:ea typeface="Century"/>
                <a:cs typeface="Century"/>
                <a:sym typeface="Century"/>
              </a:rPr>
              <a:t>And all these steps were performed to both train and test datasets separately and simultaneously.</a:t>
            </a:r>
            <a:endParaRPr sz="1500" dirty="0">
              <a:solidFill>
                <a:schemeClr val="dk1"/>
              </a:solidFill>
              <a:latin typeface="Roboto"/>
              <a:ea typeface="Roboto"/>
              <a:cs typeface="Roboto"/>
              <a:sym typeface="Roboto"/>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Aspect</Template>
  <TotalTime>20</TotalTime>
  <Words>2106</Words>
  <Application>Microsoft Office PowerPoint</Application>
  <PresentationFormat>On-screen Show (16:9)</PresentationFormat>
  <Paragraphs>150</Paragraphs>
  <Slides>31</Slides>
  <Notes>31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31</vt:i4>
      </vt:variant>
    </vt:vector>
  </HeadingPairs>
  <TitlesOfParts>
    <vt:vector size="42" baseType="lpstr">
      <vt:lpstr>Arial</vt:lpstr>
      <vt:lpstr>Century</vt:lpstr>
      <vt:lpstr>Roboto</vt:lpstr>
      <vt:lpstr>Times New Roman</vt:lpstr>
      <vt:lpstr>Calibri</vt:lpstr>
      <vt:lpstr>Roboto Slab</vt:lpstr>
      <vt:lpstr>Verdana</vt:lpstr>
      <vt:lpstr>Noto Sans Symbols</vt:lpstr>
      <vt:lpstr>Century Gothic</vt:lpstr>
      <vt:lpstr>Wingdings 2</vt:lpstr>
      <vt:lpstr>Aspect</vt:lpstr>
      <vt:lpstr>HOUSING: PRICE PREDICTION</vt:lpstr>
      <vt:lpstr>Content:- </vt:lpstr>
      <vt:lpstr>Overview</vt:lpstr>
      <vt:lpstr>Problem Statement:-</vt:lpstr>
      <vt:lpstr>Problem Understanding:-</vt:lpstr>
      <vt:lpstr>What Is Housing Price Prediction:-</vt:lpstr>
      <vt:lpstr>Importance Of Housing Price Prediction:-</vt:lpstr>
      <vt:lpstr>Exploratory Data Analysis:-</vt:lpstr>
      <vt:lpstr>Exploratory Data Analysis:-</vt:lpstr>
      <vt:lpstr>Visualization Of Numerical Column Data:-</vt:lpstr>
      <vt:lpstr>s</vt:lpstr>
      <vt:lpstr>Observations: As Linear feet of street connected to property (LotFrontage) is increasing sales is decreasing and the SalePrice is ranging between 0-3 lakhs. As Lot size in square feet(LotArea) is increasing sales is decreasing and the saleprice is in between 0-4 lakhs. As Masonry veneer area in square feet(MasVnrArea) is increasing sales is decreasing and saleprice is ranging between 0-4 lakhs. As Type 1 finished square feet(BsmtFinSF1) is increasing sales is decreasing and the saleprice is in between 0-4 lakhs. As Unfinished square feet of basement area(BsmtUnfSF) is increasing sales is decreasing and the saleprice is in between 0-4 lakhs. There are some outliers also. As Total square feet of basement area(TotalBsmtSF) is increasing sales is decreasing and the saleprice is in between 0-4 lakhs. As First Floor square feet(1stFlrSF) is increseing sales is decreasing and the saleprice is in between 0-4 lakhs. As Second floor square feet(2ndFlrSF) is increseing sales is increasing in the range 500-1000 and the saleprice is in between 0-4 lakhs. </vt:lpstr>
      <vt:lpstr>As Above grade (ground) living area square feet(GrLivArea) is increasing sales is decreasing and the saleprice is in between 0-4 lakhs. As Size of garage in square feet(GarageArea) is increasing sales is increasing and the saleprice is in between 0-4 lakhs. As Wood deck area in square feet(WoodDeckSF) is increasing sales is decreasing and the saleprice is in between 0-4 lakhs. As Open porch area in square feet(OpenPorchSF) is increasing sales is decreasing and the saleprice is in between 0-4 lakhs. As Year_SinceBuilt is increasing sales is decreasing and the saleprice is high for newly built building and the sales price is in between 0-4 lakhs. As Since Remodel date (same as construction date if no remodeling or additions)(Year_SinceRemodAdded) is increasing sales is decreasing and the saleprice is in between 1-4 lakhs. As Since Year garage was built(GarageAge) is increasing sales is decreasing and the saleprice is in between 0-4 lakhs.</vt:lpstr>
      <vt:lpstr>PowerPoint Presentation</vt:lpstr>
      <vt:lpstr>PowerPoint Presentation</vt:lpstr>
      <vt:lpstr>Observations:-</vt:lpstr>
      <vt:lpstr>Observations:-</vt:lpstr>
      <vt:lpstr>Data Analysis:-</vt:lpstr>
      <vt:lpstr>Steps Used For Data Cleaning:-</vt:lpstr>
      <vt:lpstr>Model Building:-</vt:lpstr>
      <vt:lpstr>PowerPoint Presentation</vt:lpstr>
      <vt:lpstr>Different Models With Their Performance:-</vt:lpstr>
      <vt:lpstr>Different Models With Their Performance:-</vt:lpstr>
      <vt:lpstr>Different Models With Their Performance:- </vt:lpstr>
      <vt:lpstr>Different Models With Their Performance:- </vt:lpstr>
      <vt:lpstr>Different Models With Their Performance:-</vt:lpstr>
      <vt:lpstr>Saving model &amp; predictions for Best Model:-</vt:lpstr>
      <vt:lpstr>PowerPoint Presentation</vt:lpstr>
      <vt:lpstr>Conclusion:-</vt:lpstr>
      <vt:lpstr>        I hope this model will help companies to predict the actual value of the prospective properties and decide whether to invest in them or not. To conclude, the application of machine learning in property research is still at an early stage. We hope this study has moved a small step ahead in providing some methodological and empirical contributions to property appraisal, and presenting an alternative approach to the valuation of housing prices.  Future direction of research may consider incorporating additional property transaction data from a larger geographical location with more features, or analysing other property types beyond housing development. </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HOUSING: PRICE PREDICTION</dc:title>
  <dc:creator>shubham chougule</dc:creator>
  <cp:lastModifiedBy>GAURAV</cp:lastModifiedBy>
  <cp:revision>10</cp:revision>
  <dcterms:modified xsi:type="dcterms:W3CDTF">2022-08-30T00:48:07Z</dcterms:modified>
</cp:coreProperties>
</file>